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1" r:id="rId1"/>
  </p:sldMasterIdLst>
  <p:sldIdLst>
    <p:sldId id="256" r:id="rId2"/>
    <p:sldId id="257" r:id="rId3"/>
    <p:sldId id="263" r:id="rId4"/>
    <p:sldId id="258" r:id="rId5"/>
    <p:sldId id="259" r:id="rId6"/>
    <p:sldId id="260" r:id="rId7"/>
    <p:sldId id="266" r:id="rId8"/>
    <p:sldId id="264" r:id="rId9"/>
    <p:sldId id="267" r:id="rId10"/>
    <p:sldId id="265" r:id="rId11"/>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0" d="100"/>
          <a:sy n="50" d="100"/>
        </p:scale>
        <p:origin x="-102" y="-3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Diapositiva de título">
    <p:bg>
      <p:bgPr>
        <a:solidFill>
          <a:schemeClr val="tx1"/>
        </a:solidFill>
        <a:effectLst/>
      </p:bgPr>
    </p:bg>
    <p:spTree>
      <p:nvGrpSpPr>
        <p:cNvPr id="1" name=""/>
        <p:cNvGrpSpPr/>
        <p:nvPr/>
      </p:nvGrpSpPr>
      <p:grpSpPr>
        <a:xfrm>
          <a:off x="0" y="0"/>
          <a:ext cx="0" cy="0"/>
          <a:chOff x="0" y="0"/>
          <a:chExt cx="0" cy="0"/>
        </a:xfrm>
      </p:grpSpPr>
      <p:grpSp>
        <p:nvGrpSpPr>
          <p:cNvPr id="4" name="Group 8"/>
          <p:cNvGrpSpPr>
            <a:grpSpLocks/>
          </p:cNvGrpSpPr>
          <p:nvPr/>
        </p:nvGrpSpPr>
        <p:grpSpPr bwMode="auto">
          <a:xfrm>
            <a:off x="-1588" y="0"/>
            <a:ext cx="9144001" cy="6858000"/>
            <a:chOff x="-1574" y="0"/>
            <a:chExt cx="9144000" cy="6858000"/>
          </a:xfrm>
        </p:grpSpPr>
        <p:pic>
          <p:nvPicPr>
            <p:cNvPr id="5" name="Rectangle 6"/>
            <p:cNvPicPr>
              <a:picLocks noChangeAspect="1"/>
            </p:cNvPicPr>
            <p:nvPr/>
          </p:nvPicPr>
          <p:blipFill>
            <a:blip r:embed="rId2">
              <a:lum bright="-10000"/>
              <a:extLst>
                <a:ext uri="{28A0092B-C50C-407E-A947-70E740481C1C}">
                  <a14:useLocalDpi xmlns:a14="http://schemas.microsoft.com/office/drawing/2010/main" val="0"/>
                </a:ext>
              </a:extLst>
            </a:blip>
            <a:srcRect/>
            <a:stretch>
              <a:fillRect/>
            </a:stretch>
          </p:blipFill>
          <p:spPr bwMode="auto">
            <a:xfrm>
              <a:off x="-1574" y="381000"/>
              <a:ext cx="9144000" cy="6093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10"/>
            <p:cNvSpPr/>
            <p:nvPr userDrawn="1"/>
          </p:nvSpPr>
          <p:spPr>
            <a:xfrm>
              <a:off x="-1574" y="0"/>
              <a:ext cx="9144000" cy="304800"/>
            </a:xfrm>
            <a:prstGeom prst="rect">
              <a:avLst/>
            </a:prstGeom>
            <a:solidFill>
              <a:schemeClr val="bg2"/>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 name="Rectangle 11"/>
            <p:cNvSpPr/>
            <p:nvPr userDrawn="1"/>
          </p:nvSpPr>
          <p:spPr>
            <a:xfrm>
              <a:off x="-1574" y="6553200"/>
              <a:ext cx="9144000" cy="304800"/>
            </a:xfrm>
            <a:prstGeom prst="rect">
              <a:avLst/>
            </a:prstGeom>
            <a:solidFill>
              <a:schemeClr val="bg2"/>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cxnSp>
          <p:nvCxnSpPr>
            <p:cNvPr id="8" name="Straight Connector 14"/>
            <p:cNvCxnSpPr/>
            <p:nvPr/>
          </p:nvCxnSpPr>
          <p:spPr>
            <a:xfrm>
              <a:off x="-1574" y="381000"/>
              <a:ext cx="9144000" cy="1588"/>
            </a:xfrm>
            <a:prstGeom prst="line">
              <a:avLst/>
            </a:prstGeom>
            <a:ln w="38100" cap="flat" cmpd="sng" algn="ctr">
              <a:solidFill>
                <a:schemeClr val="accent1">
                  <a:shade val="75000"/>
                </a:schemeClr>
              </a:solidFill>
              <a:prstDash val="solid"/>
              <a:miter lim="800000"/>
            </a:ln>
          </p:spPr>
          <p:style>
            <a:lnRef idx="1">
              <a:schemeClr val="accent1"/>
            </a:lnRef>
            <a:fillRef idx="0">
              <a:schemeClr val="accent1"/>
            </a:fillRef>
            <a:effectRef idx="0">
              <a:schemeClr val="accent1"/>
            </a:effectRef>
            <a:fontRef idx="minor">
              <a:schemeClr val="tx1"/>
            </a:fontRef>
          </p:style>
        </p:cxnSp>
        <p:cxnSp>
          <p:nvCxnSpPr>
            <p:cNvPr id="9" name="Straight Connector 16"/>
            <p:cNvCxnSpPr/>
            <p:nvPr/>
          </p:nvCxnSpPr>
          <p:spPr>
            <a:xfrm>
              <a:off x="-1574" y="6477000"/>
              <a:ext cx="9144000" cy="1588"/>
            </a:xfrm>
            <a:prstGeom prst="line">
              <a:avLst/>
            </a:prstGeom>
            <a:ln w="38100" cap="flat" cmpd="sng" algn="ctr">
              <a:solidFill>
                <a:schemeClr val="accent1">
                  <a:shade val="75000"/>
                </a:schemeClr>
              </a:solidFill>
              <a:prstDash val="solid"/>
              <a:miter lim="800000"/>
            </a:ln>
          </p:spPr>
          <p:style>
            <a:lnRef idx="1">
              <a:schemeClr val="accent1"/>
            </a:lnRef>
            <a:fillRef idx="0">
              <a:schemeClr val="accent1"/>
            </a:fillRef>
            <a:effectRef idx="0">
              <a:schemeClr val="accent1"/>
            </a:effectRef>
            <a:fontRef idx="minor">
              <a:schemeClr val="tx1"/>
            </a:fontRef>
          </p:style>
        </p:cxnSp>
      </p:grpSp>
      <p:sp>
        <p:nvSpPr>
          <p:cNvPr id="21" name="Shape 20"/>
          <p:cNvSpPr>
            <a:spLocks noGrp="1"/>
          </p:cNvSpPr>
          <p:nvPr>
            <p:ph type="title"/>
          </p:nvPr>
        </p:nvSpPr>
        <p:spPr>
          <a:xfrm>
            <a:off x="704850" y="4495801"/>
            <a:ext cx="7772400" cy="1362074"/>
          </a:xfrm>
          <a:prstGeom prst="rect">
            <a:avLst/>
          </a:prstGeom>
        </p:spPr>
        <p:txBody>
          <a:bodyPr anchor="t"/>
          <a:lstStyle>
            <a:lvl1pPr algn="ctr" latinLnBrk="0">
              <a:defRPr lang="es-ES" sz="4000" b="0" cap="none" baseline="0">
                <a:solidFill>
                  <a:schemeClr val="tx1"/>
                </a:solidFill>
                <a:effectLst>
                  <a:outerShdw blurRad="50800" dist="50800" dir="2700000" algn="tl" rotWithShape="0">
                    <a:srgbClr val="000000">
                      <a:alpha val="43137"/>
                    </a:srgbClr>
                  </a:outerShdw>
                </a:effectLst>
              </a:defRPr>
            </a:lvl1pPr>
          </a:lstStyle>
          <a:p>
            <a:r>
              <a:rPr lang="es-ES" smtClean="0"/>
              <a:t>Haga clic para modificar el estilo de título del patrón</a:t>
            </a:r>
            <a:endParaRPr lang="es-ES"/>
          </a:p>
        </p:txBody>
      </p:sp>
      <p:sp>
        <p:nvSpPr>
          <p:cNvPr id="3" name="Shape 2"/>
          <p:cNvSpPr>
            <a:spLocks noGrp="1"/>
          </p:cNvSpPr>
          <p:nvPr>
            <p:ph type="subTitle" idx="1"/>
          </p:nvPr>
        </p:nvSpPr>
        <p:spPr>
          <a:xfrm>
            <a:off x="1371600" y="2667000"/>
            <a:ext cx="6400800" cy="1752600"/>
          </a:xfrm>
        </p:spPr>
        <p:txBody>
          <a:bodyPr anchor="b" anchorCtr="0"/>
          <a:lstStyle>
            <a:lvl1pPr marL="0" indent="0" algn="ctr" latinLnBrk="0">
              <a:buNone/>
              <a:defRPr lang="es-ES">
                <a:solidFill>
                  <a:schemeClr val="bg2"/>
                </a:solidFill>
                <a:effectLst/>
              </a:defRPr>
            </a:lvl1pPr>
            <a:lvl2pPr marL="457200" indent="0" algn="ctr">
              <a:buNone/>
              <a:defRPr lang="es-ES">
                <a:solidFill>
                  <a:schemeClr val="tx1">
                    <a:tint val="75000"/>
                  </a:schemeClr>
                </a:solidFill>
              </a:defRPr>
            </a:lvl2pPr>
            <a:lvl3pPr marL="914400" indent="0" algn="ctr">
              <a:buNone/>
              <a:defRPr lang="es-ES">
                <a:solidFill>
                  <a:schemeClr val="tx1">
                    <a:tint val="75000"/>
                  </a:schemeClr>
                </a:solidFill>
              </a:defRPr>
            </a:lvl3pPr>
            <a:lvl4pPr marL="1371600" indent="0" algn="ctr">
              <a:buNone/>
              <a:defRPr lang="es-ES">
                <a:solidFill>
                  <a:schemeClr val="tx1">
                    <a:tint val="75000"/>
                  </a:schemeClr>
                </a:solidFill>
              </a:defRPr>
            </a:lvl4pPr>
            <a:lvl5pPr marL="1828800" indent="0" algn="ctr">
              <a:buNone/>
              <a:defRPr lang="es-ES">
                <a:solidFill>
                  <a:schemeClr val="tx1">
                    <a:tint val="75000"/>
                  </a:schemeClr>
                </a:solidFill>
              </a:defRPr>
            </a:lvl5pPr>
            <a:lvl6pPr marL="2286000" indent="0" algn="ctr">
              <a:buNone/>
              <a:defRPr lang="es-ES">
                <a:solidFill>
                  <a:schemeClr val="tx1">
                    <a:tint val="75000"/>
                  </a:schemeClr>
                </a:solidFill>
              </a:defRPr>
            </a:lvl6pPr>
            <a:lvl7pPr marL="2743200" indent="0" algn="ctr">
              <a:buNone/>
              <a:defRPr lang="es-ES">
                <a:solidFill>
                  <a:schemeClr val="tx1">
                    <a:tint val="75000"/>
                  </a:schemeClr>
                </a:solidFill>
              </a:defRPr>
            </a:lvl7pPr>
            <a:lvl8pPr marL="3200400" indent="0" algn="ctr">
              <a:buNone/>
              <a:defRPr lang="es-ES">
                <a:solidFill>
                  <a:schemeClr val="tx1">
                    <a:tint val="75000"/>
                  </a:schemeClr>
                </a:solidFill>
              </a:defRPr>
            </a:lvl8pPr>
            <a:lvl9pPr marL="3657600" indent="0" algn="ctr">
              <a:buNone/>
              <a:defRPr lang="es-ES">
                <a:solidFill>
                  <a:schemeClr val="tx1">
                    <a:tint val="75000"/>
                  </a:schemeClr>
                </a:solidFill>
              </a:defRPr>
            </a:lvl9pPr>
          </a:lstStyle>
          <a:p>
            <a:r>
              <a:rPr lang="es-ES" smtClean="0"/>
              <a:t>Haga clic para modificar el estilo de subtítulo del patrón</a:t>
            </a:r>
            <a:endParaRPr lang="es-ES"/>
          </a:p>
        </p:txBody>
      </p:sp>
    </p:spTree>
    <p:extLst>
      <p:ext uri="{BB962C8B-B14F-4D97-AF65-F5344CB8AC3E}">
        <p14:creationId xmlns:p14="http://schemas.microsoft.com/office/powerpoint/2010/main" val="560496569"/>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3"/>
          <p:cNvSpPr>
            <a:spLocks noGrp="1"/>
          </p:cNvSpPr>
          <p:nvPr>
            <p:ph type="dt" sz="half" idx="10"/>
          </p:nvPr>
        </p:nvSpPr>
        <p:spPr/>
        <p:txBody>
          <a:bodyPr/>
          <a:lstStyle>
            <a:lvl1pPr>
              <a:defRPr/>
            </a:lvl1pPr>
          </a:lstStyle>
          <a:p>
            <a:fld id="{0D317E6F-DE54-4556-8E18-81ECE03804C8}" type="datetimeFigureOut">
              <a:rPr lang="es-CL" smtClean="0"/>
              <a:t>18-03-2013</a:t>
            </a:fld>
            <a:endParaRPr lang="es-CL"/>
          </a:p>
        </p:txBody>
      </p:sp>
      <p:sp>
        <p:nvSpPr>
          <p:cNvPr id="5" name="Rectangle 4"/>
          <p:cNvSpPr>
            <a:spLocks noGrp="1"/>
          </p:cNvSpPr>
          <p:nvPr>
            <p:ph type="ftr" sz="quarter" idx="11"/>
          </p:nvPr>
        </p:nvSpPr>
        <p:spPr/>
        <p:txBody>
          <a:bodyPr/>
          <a:lstStyle>
            <a:lvl1pPr>
              <a:defRPr/>
            </a:lvl1pPr>
          </a:lstStyle>
          <a:p>
            <a:endParaRPr lang="es-CL"/>
          </a:p>
        </p:txBody>
      </p:sp>
      <p:sp>
        <p:nvSpPr>
          <p:cNvPr id="6" name="Rectangle 5"/>
          <p:cNvSpPr>
            <a:spLocks noGrp="1"/>
          </p:cNvSpPr>
          <p:nvPr>
            <p:ph type="sldNum" sz="quarter" idx="12"/>
          </p:nvPr>
        </p:nvSpPr>
        <p:spPr/>
        <p:txBody>
          <a:bodyPr/>
          <a:lstStyle>
            <a:lvl1pPr>
              <a:defRPr/>
            </a:lvl1pPr>
          </a:lstStyle>
          <a:p>
            <a:fld id="{CD41132D-0AA9-4427-91AA-EE14964DFD7B}" type="slidenum">
              <a:rPr lang="es-CL" smtClean="0"/>
              <a:t>‹Nº›</a:t>
            </a:fld>
            <a:endParaRPr lang="es-CL"/>
          </a:p>
        </p:txBody>
      </p:sp>
    </p:spTree>
    <p:extLst>
      <p:ext uri="{BB962C8B-B14F-4D97-AF65-F5344CB8AC3E}">
        <p14:creationId xmlns:p14="http://schemas.microsoft.com/office/powerpoint/2010/main" val="2685820270"/>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ítulo y contenido">
    <p:spTree>
      <p:nvGrpSpPr>
        <p:cNvPr id="1" name=""/>
        <p:cNvGrpSpPr/>
        <p:nvPr/>
      </p:nvGrpSpPr>
      <p:grpSpPr>
        <a:xfrm>
          <a:off x="0" y="0"/>
          <a:ext cx="0" cy="0"/>
          <a:chOff x="0" y="0"/>
          <a:chExt cx="0" cy="0"/>
        </a:xfrm>
      </p:grpSpPr>
      <p:sp>
        <p:nvSpPr>
          <p:cNvPr id="3" name="Shape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6"/>
          <p:cNvSpPr>
            <a:spLocks noGrp="1"/>
          </p:cNvSpPr>
          <p:nvPr>
            <p:ph type="title"/>
          </p:nvPr>
        </p:nvSpPr>
        <p:spPr/>
        <p:txBody>
          <a:bodyPr/>
          <a:lstStyle/>
          <a:p>
            <a:r>
              <a:rPr lang="es-ES" smtClean="0"/>
              <a:t>Haga clic para modificar el estilo de título del patrón</a:t>
            </a:r>
            <a:endParaRPr lang="es-ES"/>
          </a:p>
        </p:txBody>
      </p:sp>
      <p:sp>
        <p:nvSpPr>
          <p:cNvPr id="4" name="Rectangle 3"/>
          <p:cNvSpPr>
            <a:spLocks noGrp="1"/>
          </p:cNvSpPr>
          <p:nvPr>
            <p:ph type="dt" sz="half" idx="10"/>
          </p:nvPr>
        </p:nvSpPr>
        <p:spPr/>
        <p:txBody>
          <a:bodyPr/>
          <a:lstStyle>
            <a:lvl1pPr>
              <a:defRPr/>
            </a:lvl1pPr>
          </a:lstStyle>
          <a:p>
            <a:fld id="{0D317E6F-DE54-4556-8E18-81ECE03804C8}" type="datetimeFigureOut">
              <a:rPr lang="es-CL" smtClean="0"/>
              <a:t>18-03-2013</a:t>
            </a:fld>
            <a:endParaRPr lang="es-CL"/>
          </a:p>
        </p:txBody>
      </p:sp>
      <p:sp>
        <p:nvSpPr>
          <p:cNvPr id="5" name="Rectangle 4"/>
          <p:cNvSpPr>
            <a:spLocks noGrp="1"/>
          </p:cNvSpPr>
          <p:nvPr>
            <p:ph type="ftr" sz="quarter" idx="11"/>
          </p:nvPr>
        </p:nvSpPr>
        <p:spPr/>
        <p:txBody>
          <a:bodyPr/>
          <a:lstStyle>
            <a:lvl1pPr>
              <a:defRPr/>
            </a:lvl1pPr>
          </a:lstStyle>
          <a:p>
            <a:endParaRPr lang="es-CL"/>
          </a:p>
        </p:txBody>
      </p:sp>
      <p:sp>
        <p:nvSpPr>
          <p:cNvPr id="6" name="Rectangle 5"/>
          <p:cNvSpPr>
            <a:spLocks noGrp="1"/>
          </p:cNvSpPr>
          <p:nvPr>
            <p:ph type="sldNum" sz="quarter" idx="12"/>
          </p:nvPr>
        </p:nvSpPr>
        <p:spPr/>
        <p:txBody>
          <a:bodyPr/>
          <a:lstStyle>
            <a:lvl1pPr>
              <a:defRPr/>
            </a:lvl1pPr>
          </a:lstStyle>
          <a:p>
            <a:fld id="{CD41132D-0AA9-4427-91AA-EE14964DFD7B}" type="slidenum">
              <a:rPr lang="es-CL" smtClean="0"/>
              <a:t>‹Nº›</a:t>
            </a:fld>
            <a:endParaRPr lang="es-CL"/>
          </a:p>
        </p:txBody>
      </p:sp>
    </p:spTree>
    <p:extLst>
      <p:ext uri="{BB962C8B-B14F-4D97-AF65-F5344CB8AC3E}">
        <p14:creationId xmlns:p14="http://schemas.microsoft.com/office/powerpoint/2010/main" val="1462720512"/>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tx1"/>
        </a:solidFill>
        <a:effectLst/>
      </p:bgPr>
    </p:bg>
    <p:spTree>
      <p:nvGrpSpPr>
        <p:cNvPr id="1" name=""/>
        <p:cNvGrpSpPr/>
        <p:nvPr/>
      </p:nvGrpSpPr>
      <p:grpSpPr>
        <a:xfrm>
          <a:off x="0" y="0"/>
          <a:ext cx="0" cy="0"/>
          <a:chOff x="0" y="0"/>
          <a:chExt cx="0" cy="0"/>
        </a:xfrm>
      </p:grpSpPr>
      <p:grpSp>
        <p:nvGrpSpPr>
          <p:cNvPr id="4" name="Group 8"/>
          <p:cNvGrpSpPr>
            <a:grpSpLocks/>
          </p:cNvGrpSpPr>
          <p:nvPr/>
        </p:nvGrpSpPr>
        <p:grpSpPr bwMode="auto">
          <a:xfrm>
            <a:off x="-1588" y="0"/>
            <a:ext cx="9145588" cy="6858000"/>
            <a:chOff x="-1574" y="0"/>
            <a:chExt cx="9145574" cy="6858000"/>
          </a:xfrm>
        </p:grpSpPr>
        <p:sp>
          <p:nvSpPr>
            <p:cNvPr id="5" name="Rectangle 17"/>
            <p:cNvSpPr/>
            <p:nvPr userDrawn="1"/>
          </p:nvSpPr>
          <p:spPr>
            <a:xfrm>
              <a:off x="0" y="381000"/>
              <a:ext cx="9144000" cy="6096000"/>
            </a:xfrm>
            <a:prstGeom prst="rect">
              <a:avLst/>
            </a:prstGeom>
            <a:gradFill>
              <a:gsLst>
                <a:gs pos="0">
                  <a:schemeClr val="accent1">
                    <a:tint val="40000"/>
                  </a:schemeClr>
                </a:gs>
                <a:gs pos="100000">
                  <a:schemeClr val="accent1">
                    <a:shade val="75000"/>
                  </a:schemeClr>
                </a:gs>
              </a:gsLst>
              <a:path path="circle">
                <a:fillToRect l="100000" t="100000" r="100000" b="100000"/>
              </a:path>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6" name="Rectangle 9"/>
            <p:cNvSpPr/>
            <p:nvPr userDrawn="1"/>
          </p:nvSpPr>
          <p:spPr>
            <a:xfrm>
              <a:off x="-1574" y="0"/>
              <a:ext cx="9143987" cy="304800"/>
            </a:xfrm>
            <a:prstGeom prst="rect">
              <a:avLst/>
            </a:prstGeom>
            <a:solidFill>
              <a:schemeClr val="bg2"/>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7" name="Rectangle 14"/>
            <p:cNvSpPr/>
            <p:nvPr userDrawn="1"/>
          </p:nvSpPr>
          <p:spPr>
            <a:xfrm>
              <a:off x="-1574" y="6553200"/>
              <a:ext cx="9143987" cy="304800"/>
            </a:xfrm>
            <a:prstGeom prst="rect">
              <a:avLst/>
            </a:prstGeom>
            <a:solidFill>
              <a:schemeClr val="bg2"/>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cxnSp>
          <p:nvCxnSpPr>
            <p:cNvPr id="8" name="Straight Connector 15"/>
            <p:cNvCxnSpPr/>
            <p:nvPr/>
          </p:nvCxnSpPr>
          <p:spPr>
            <a:xfrm>
              <a:off x="-1574" y="381000"/>
              <a:ext cx="9143987" cy="1588"/>
            </a:xfrm>
            <a:prstGeom prst="line">
              <a:avLst/>
            </a:prstGeom>
            <a:ln w="38100" cap="flat" cmpd="sng" algn="ctr">
              <a:solidFill>
                <a:schemeClr val="accent1">
                  <a:shade val="75000"/>
                </a:schemeClr>
              </a:solidFill>
              <a:prstDash val="solid"/>
              <a:miter lim="800000"/>
            </a:ln>
          </p:spPr>
          <p:style>
            <a:lnRef idx="1">
              <a:schemeClr val="accent1"/>
            </a:lnRef>
            <a:fillRef idx="0">
              <a:schemeClr val="accent1"/>
            </a:fillRef>
            <a:effectRef idx="0">
              <a:schemeClr val="accent1"/>
            </a:effectRef>
            <a:fontRef idx="minor">
              <a:schemeClr val="tx1"/>
            </a:fontRef>
          </p:style>
        </p:cxnSp>
        <p:cxnSp>
          <p:nvCxnSpPr>
            <p:cNvPr id="9" name="Straight Connector 16"/>
            <p:cNvCxnSpPr/>
            <p:nvPr/>
          </p:nvCxnSpPr>
          <p:spPr>
            <a:xfrm>
              <a:off x="-1574" y="6477000"/>
              <a:ext cx="9143987" cy="1588"/>
            </a:xfrm>
            <a:prstGeom prst="line">
              <a:avLst/>
            </a:prstGeom>
            <a:ln w="38100" cap="flat" cmpd="sng" algn="ctr">
              <a:solidFill>
                <a:schemeClr val="accent1">
                  <a:shade val="75000"/>
                </a:schemeClr>
              </a:solidFill>
              <a:prstDash val="solid"/>
              <a:miter lim="800000"/>
            </a:ln>
          </p:spPr>
          <p:style>
            <a:lnRef idx="1">
              <a:schemeClr val="accent1"/>
            </a:lnRef>
            <a:fillRef idx="0">
              <a:schemeClr val="accent1"/>
            </a:fillRef>
            <a:effectRef idx="0">
              <a:schemeClr val="accent1"/>
            </a:effectRef>
            <a:fontRef idx="minor">
              <a:schemeClr val="tx1"/>
            </a:fontRef>
          </p:style>
        </p:cxnSp>
      </p:grpSp>
      <p:sp>
        <p:nvSpPr>
          <p:cNvPr id="2" name="Shape 1"/>
          <p:cNvSpPr>
            <a:spLocks noGrp="1"/>
          </p:cNvSpPr>
          <p:nvPr>
            <p:ph type="title"/>
          </p:nvPr>
        </p:nvSpPr>
        <p:spPr>
          <a:xfrm>
            <a:off x="722313" y="4505326"/>
            <a:ext cx="7772400" cy="1362074"/>
          </a:xfrm>
          <a:prstGeom prst="rect">
            <a:avLst/>
          </a:prstGeom>
        </p:spPr>
        <p:txBody>
          <a:bodyPr anchor="t"/>
          <a:lstStyle>
            <a:lvl1pPr algn="ctr" latinLnBrk="0">
              <a:defRPr lang="es-ES" sz="4000" b="0" cap="none" baseline="0">
                <a:solidFill>
                  <a:schemeClr val="tx1"/>
                </a:solidFill>
                <a:effectLst>
                  <a:outerShdw blurRad="50800" dist="50800" dir="2700000" algn="tl" rotWithShape="0">
                    <a:srgbClr val="000000">
                      <a:alpha val="43137"/>
                    </a:srgbClr>
                  </a:outerShdw>
                </a:effectLst>
              </a:defRPr>
            </a:lvl1pPr>
          </a:lstStyle>
          <a:p>
            <a:r>
              <a:rPr lang="es-ES" smtClean="0"/>
              <a:t>Haga clic para modificar el estilo de título del patrón</a:t>
            </a:r>
            <a:endParaRPr lang="es-ES"/>
          </a:p>
        </p:txBody>
      </p:sp>
      <p:sp>
        <p:nvSpPr>
          <p:cNvPr id="3" name="Shape 2"/>
          <p:cNvSpPr>
            <a:spLocks noGrp="1"/>
          </p:cNvSpPr>
          <p:nvPr>
            <p:ph type="body" idx="1"/>
          </p:nvPr>
        </p:nvSpPr>
        <p:spPr>
          <a:xfrm>
            <a:off x="722313" y="2906713"/>
            <a:ext cx="7772400" cy="1500187"/>
          </a:xfrm>
        </p:spPr>
        <p:txBody>
          <a:bodyPr anchor="b"/>
          <a:lstStyle>
            <a:lvl1pPr marL="0" indent="0" algn="ctr" latinLnBrk="0">
              <a:buNone/>
              <a:defRPr lang="es-ES" sz="2800">
                <a:solidFill>
                  <a:schemeClr val="tx1"/>
                </a:solidFill>
              </a:defRPr>
            </a:lvl1pPr>
            <a:lvl2pPr marL="457200" indent="0">
              <a:buNone/>
              <a:defRPr lang="es-ES" sz="1800">
                <a:solidFill>
                  <a:schemeClr val="tx1">
                    <a:tint val="75000"/>
                  </a:schemeClr>
                </a:solidFill>
              </a:defRPr>
            </a:lvl2pPr>
            <a:lvl3pPr marL="914400" indent="0">
              <a:buNone/>
              <a:defRPr lang="es-ES" sz="1600">
                <a:solidFill>
                  <a:schemeClr val="tx1">
                    <a:tint val="75000"/>
                  </a:schemeClr>
                </a:solidFill>
              </a:defRPr>
            </a:lvl3pPr>
            <a:lvl4pPr marL="1371600" indent="0">
              <a:buNone/>
              <a:defRPr lang="es-ES" sz="1400">
                <a:solidFill>
                  <a:schemeClr val="tx1">
                    <a:tint val="75000"/>
                  </a:schemeClr>
                </a:solidFill>
              </a:defRPr>
            </a:lvl4pPr>
            <a:lvl5pPr marL="1828800" indent="0">
              <a:buNone/>
              <a:defRPr lang="es-ES" sz="1400">
                <a:solidFill>
                  <a:schemeClr val="tx1">
                    <a:tint val="75000"/>
                  </a:schemeClr>
                </a:solidFill>
              </a:defRPr>
            </a:lvl5pPr>
            <a:lvl6pPr marL="2286000" indent="0">
              <a:buNone/>
              <a:defRPr lang="es-ES" sz="1400">
                <a:solidFill>
                  <a:schemeClr val="tx1">
                    <a:tint val="75000"/>
                  </a:schemeClr>
                </a:solidFill>
              </a:defRPr>
            </a:lvl6pPr>
            <a:lvl7pPr marL="2743200" indent="0">
              <a:buNone/>
              <a:defRPr lang="es-ES" sz="1400">
                <a:solidFill>
                  <a:schemeClr val="tx1">
                    <a:tint val="75000"/>
                  </a:schemeClr>
                </a:solidFill>
              </a:defRPr>
            </a:lvl7pPr>
            <a:lvl8pPr marL="3200400" indent="0">
              <a:buNone/>
              <a:defRPr lang="es-ES" sz="1400">
                <a:solidFill>
                  <a:schemeClr val="tx1">
                    <a:tint val="75000"/>
                  </a:schemeClr>
                </a:solidFill>
              </a:defRPr>
            </a:lvl8pPr>
            <a:lvl9pPr marL="3657600" indent="0">
              <a:buNone/>
              <a:defRPr lang="es-ES" sz="1400">
                <a:solidFill>
                  <a:schemeClr val="tx1">
                    <a:tint val="75000"/>
                  </a:schemeClr>
                </a:solidFill>
              </a:defRPr>
            </a:lvl9pPr>
          </a:lstStyle>
          <a:p>
            <a:pPr lvl="0"/>
            <a:r>
              <a:rPr lang="es-ES" smtClean="0"/>
              <a:t>Haga clic para modificar el estilo de texto del patrón</a:t>
            </a:r>
          </a:p>
        </p:txBody>
      </p:sp>
    </p:spTree>
    <p:extLst>
      <p:ext uri="{BB962C8B-B14F-4D97-AF65-F5344CB8AC3E}">
        <p14:creationId xmlns:p14="http://schemas.microsoft.com/office/powerpoint/2010/main" val="2838733995"/>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ido dos">
    <p:spTree>
      <p:nvGrpSpPr>
        <p:cNvPr id="1" name=""/>
        <p:cNvGrpSpPr/>
        <p:nvPr/>
      </p:nvGrpSpPr>
      <p:grpSpPr>
        <a:xfrm>
          <a:off x="0" y="0"/>
          <a:ext cx="0" cy="0"/>
          <a:chOff x="0" y="0"/>
          <a:chExt cx="0" cy="0"/>
        </a:xfrm>
      </p:grpSpPr>
      <p:sp>
        <p:nvSpPr>
          <p:cNvPr id="3" name="Shape 2"/>
          <p:cNvSpPr>
            <a:spLocks noGrp="1"/>
          </p:cNvSpPr>
          <p:nvPr>
            <p:ph sz="half" idx="1"/>
          </p:nvPr>
        </p:nvSpPr>
        <p:spPr>
          <a:xfrm>
            <a:off x="457200" y="1600201"/>
            <a:ext cx="4038600" cy="4525963"/>
          </a:xfrm>
        </p:spPr>
        <p:txBody>
          <a:bodyPr/>
          <a:lstStyle>
            <a:lvl1pPr latinLnBrk="0">
              <a:defRPr lang="es-ES" sz="2800"/>
            </a:lvl1pPr>
            <a:lvl2pPr>
              <a:defRPr lang="es-ES" sz="2400"/>
            </a:lvl2pPr>
            <a:lvl3pPr>
              <a:defRPr lang="es-ES" sz="2000"/>
            </a:lvl3pPr>
            <a:lvl4pPr>
              <a:defRPr lang="es-ES" sz="1800"/>
            </a:lvl4pPr>
            <a:lvl5pPr>
              <a:defRPr lang="es-ES" sz="1800"/>
            </a:lvl5pPr>
            <a:lvl6pPr>
              <a:defRPr lang="es-ES" sz="1800"/>
            </a:lvl6pPr>
            <a:lvl7pPr>
              <a:defRPr lang="es-ES" sz="1800"/>
            </a:lvl7pPr>
            <a:lvl8pPr>
              <a:defRPr lang="es-ES" sz="1800"/>
            </a:lvl8pPr>
            <a:lvl9pPr>
              <a:defRPr lang="es-ES"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Shape 3"/>
          <p:cNvSpPr>
            <a:spLocks noGrp="1"/>
          </p:cNvSpPr>
          <p:nvPr>
            <p:ph sz="half" idx="2"/>
          </p:nvPr>
        </p:nvSpPr>
        <p:spPr>
          <a:xfrm>
            <a:off x="4648200" y="1600201"/>
            <a:ext cx="4038600" cy="4525963"/>
          </a:xfrm>
        </p:spPr>
        <p:txBody>
          <a:bodyPr/>
          <a:lstStyle>
            <a:lvl1pPr latinLnBrk="0">
              <a:defRPr lang="es-ES" sz="2800"/>
            </a:lvl1pPr>
            <a:lvl2pPr>
              <a:defRPr lang="es-ES" sz="2400"/>
            </a:lvl2pPr>
            <a:lvl3pPr>
              <a:defRPr lang="es-ES" sz="2000"/>
            </a:lvl3pPr>
            <a:lvl4pPr>
              <a:defRPr lang="es-ES" sz="1800"/>
            </a:lvl4pPr>
            <a:lvl5pPr>
              <a:defRPr lang="es-ES" sz="1800"/>
            </a:lvl5pPr>
            <a:lvl6pPr>
              <a:defRPr lang="es-ES" sz="1800"/>
            </a:lvl6pPr>
            <a:lvl7pPr>
              <a:defRPr lang="es-ES" sz="1800"/>
            </a:lvl7pPr>
            <a:lvl8pPr>
              <a:defRPr lang="es-ES" sz="1800"/>
            </a:lvl8pPr>
            <a:lvl9pPr>
              <a:defRPr lang="es-ES"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8" name="Rectangle 7"/>
          <p:cNvSpPr>
            <a:spLocks noGrp="1"/>
          </p:cNvSpPr>
          <p:nvPr>
            <p:ph type="title"/>
          </p:nvPr>
        </p:nvSpPr>
        <p:spPr/>
        <p:txBody>
          <a:bodyPr/>
          <a:lstStyle/>
          <a:p>
            <a:r>
              <a:rPr lang="es-ES" smtClean="0"/>
              <a:t>Haga clic para modificar el estilo de título del patrón</a:t>
            </a:r>
            <a:endParaRPr lang="es-ES"/>
          </a:p>
        </p:txBody>
      </p:sp>
      <p:sp>
        <p:nvSpPr>
          <p:cNvPr id="5" name="Rectangle 3"/>
          <p:cNvSpPr>
            <a:spLocks noGrp="1"/>
          </p:cNvSpPr>
          <p:nvPr>
            <p:ph type="dt" sz="half" idx="10"/>
          </p:nvPr>
        </p:nvSpPr>
        <p:spPr/>
        <p:txBody>
          <a:bodyPr/>
          <a:lstStyle>
            <a:lvl1pPr>
              <a:defRPr/>
            </a:lvl1pPr>
          </a:lstStyle>
          <a:p>
            <a:fld id="{0D317E6F-DE54-4556-8E18-81ECE03804C8}" type="datetimeFigureOut">
              <a:rPr lang="es-CL" smtClean="0"/>
              <a:t>18-03-2013</a:t>
            </a:fld>
            <a:endParaRPr lang="es-CL"/>
          </a:p>
        </p:txBody>
      </p:sp>
      <p:sp>
        <p:nvSpPr>
          <p:cNvPr id="6" name="Rectangle 4"/>
          <p:cNvSpPr>
            <a:spLocks noGrp="1"/>
          </p:cNvSpPr>
          <p:nvPr>
            <p:ph type="ftr" sz="quarter" idx="11"/>
          </p:nvPr>
        </p:nvSpPr>
        <p:spPr/>
        <p:txBody>
          <a:bodyPr/>
          <a:lstStyle>
            <a:lvl1pPr>
              <a:defRPr/>
            </a:lvl1pPr>
          </a:lstStyle>
          <a:p>
            <a:endParaRPr lang="es-CL"/>
          </a:p>
        </p:txBody>
      </p:sp>
      <p:sp>
        <p:nvSpPr>
          <p:cNvPr id="7" name="Rectangle 5"/>
          <p:cNvSpPr>
            <a:spLocks noGrp="1"/>
          </p:cNvSpPr>
          <p:nvPr>
            <p:ph type="sldNum" sz="quarter" idx="12"/>
          </p:nvPr>
        </p:nvSpPr>
        <p:spPr/>
        <p:txBody>
          <a:bodyPr/>
          <a:lstStyle>
            <a:lvl1pPr>
              <a:defRPr/>
            </a:lvl1pPr>
          </a:lstStyle>
          <a:p>
            <a:fld id="{CD41132D-0AA9-4427-91AA-EE14964DFD7B}" type="slidenum">
              <a:rPr lang="es-CL" smtClean="0"/>
              <a:t>‹Nº›</a:t>
            </a:fld>
            <a:endParaRPr lang="es-CL"/>
          </a:p>
        </p:txBody>
      </p:sp>
    </p:spTree>
    <p:extLst>
      <p:ext uri="{BB962C8B-B14F-4D97-AF65-F5344CB8AC3E}">
        <p14:creationId xmlns:p14="http://schemas.microsoft.com/office/powerpoint/2010/main" val="166665259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3" name="Shape 2"/>
          <p:cNvSpPr>
            <a:spLocks noGrp="1"/>
          </p:cNvSpPr>
          <p:nvPr>
            <p:ph type="body" idx="1"/>
          </p:nvPr>
        </p:nvSpPr>
        <p:spPr>
          <a:xfrm>
            <a:off x="457200" y="1535113"/>
            <a:ext cx="4040188" cy="639763"/>
          </a:xfrm>
        </p:spPr>
        <p:txBody>
          <a:bodyPr anchor="b"/>
          <a:lstStyle>
            <a:lvl1pPr marL="0" indent="0" latinLnBrk="0">
              <a:buNone/>
              <a:defRPr lang="es-ES" sz="2400" b="0">
                <a:solidFill>
                  <a:schemeClr val="tx2"/>
                </a:solidFill>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a:r>
              <a:rPr lang="es-ES" smtClean="0"/>
              <a:t>Haga clic para modificar el estilo de texto del patrón</a:t>
            </a:r>
          </a:p>
        </p:txBody>
      </p:sp>
      <p:sp>
        <p:nvSpPr>
          <p:cNvPr id="4" name="Shape 3"/>
          <p:cNvSpPr>
            <a:spLocks noGrp="1"/>
          </p:cNvSpPr>
          <p:nvPr>
            <p:ph sz="half" idx="2"/>
          </p:nvPr>
        </p:nvSpPr>
        <p:spPr>
          <a:xfrm>
            <a:off x="457200" y="2174875"/>
            <a:ext cx="4040188" cy="3951288"/>
          </a:xfrm>
        </p:spPr>
        <p:txBody>
          <a:bodyPr/>
          <a:lstStyle>
            <a:lvl1pPr latinLnBrk="0">
              <a:defRPr lang="es-ES" sz="2400"/>
            </a:lvl1pPr>
            <a:lvl2pPr>
              <a:defRPr lang="es-ES" sz="2000"/>
            </a:lvl2pPr>
            <a:lvl3pPr>
              <a:defRPr lang="es-ES" sz="1800"/>
            </a:lvl3pPr>
            <a:lvl4pPr>
              <a:defRPr lang="es-ES" sz="1600"/>
            </a:lvl4pPr>
            <a:lvl5pPr>
              <a:defRPr lang="es-ES" sz="1600"/>
            </a:lvl5pPr>
            <a:lvl6pPr>
              <a:defRPr lang="es-ES" sz="1600"/>
            </a:lvl6pPr>
            <a:lvl7pPr>
              <a:defRPr lang="es-ES" sz="1600"/>
            </a:lvl7pPr>
            <a:lvl8pPr>
              <a:defRPr lang="es-ES" sz="1600"/>
            </a:lvl8pPr>
            <a:lvl9pPr>
              <a:defRPr lang="es-ES"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Shape 4"/>
          <p:cNvSpPr>
            <a:spLocks noGrp="1"/>
          </p:cNvSpPr>
          <p:nvPr>
            <p:ph type="body" sz="quarter" idx="3"/>
          </p:nvPr>
        </p:nvSpPr>
        <p:spPr>
          <a:xfrm>
            <a:off x="4645028" y="1535113"/>
            <a:ext cx="4041775" cy="639763"/>
          </a:xfrm>
        </p:spPr>
        <p:txBody>
          <a:bodyPr anchor="b"/>
          <a:lstStyle>
            <a:lvl1pPr marL="0" indent="0" latinLnBrk="0">
              <a:buNone/>
              <a:defRPr lang="es-ES" sz="2400" b="0">
                <a:solidFill>
                  <a:schemeClr val="tx2"/>
                </a:solidFill>
              </a:defRPr>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a:r>
              <a:rPr lang="es-ES" smtClean="0"/>
              <a:t>Haga clic para modificar el estilo de texto del patrón</a:t>
            </a:r>
          </a:p>
        </p:txBody>
      </p:sp>
      <p:sp>
        <p:nvSpPr>
          <p:cNvPr id="6" name="Shape 5"/>
          <p:cNvSpPr>
            <a:spLocks noGrp="1"/>
          </p:cNvSpPr>
          <p:nvPr>
            <p:ph sz="quarter" idx="4"/>
          </p:nvPr>
        </p:nvSpPr>
        <p:spPr>
          <a:xfrm>
            <a:off x="4645028" y="2174875"/>
            <a:ext cx="4041775" cy="3951288"/>
          </a:xfrm>
        </p:spPr>
        <p:txBody>
          <a:bodyPr/>
          <a:lstStyle>
            <a:lvl1pPr latinLnBrk="0">
              <a:defRPr lang="es-ES" sz="2400"/>
            </a:lvl1pPr>
            <a:lvl2pPr>
              <a:defRPr lang="es-ES" sz="2000"/>
            </a:lvl2pPr>
            <a:lvl3pPr>
              <a:defRPr lang="es-ES" sz="1800"/>
            </a:lvl3pPr>
            <a:lvl4pPr>
              <a:defRPr lang="es-ES" sz="1600"/>
            </a:lvl4pPr>
            <a:lvl5pPr>
              <a:defRPr lang="es-ES" sz="1600"/>
            </a:lvl5pPr>
            <a:lvl6pPr>
              <a:defRPr lang="es-ES" sz="1600"/>
            </a:lvl6pPr>
            <a:lvl7pPr>
              <a:defRPr lang="es-ES" sz="1600"/>
            </a:lvl7pPr>
            <a:lvl8pPr>
              <a:defRPr lang="es-ES" sz="1600"/>
            </a:lvl8pPr>
            <a:lvl9pPr>
              <a:defRPr lang="es-ES"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10" name="Rectangle 9"/>
          <p:cNvSpPr>
            <a:spLocks noGrp="1"/>
          </p:cNvSpPr>
          <p:nvPr>
            <p:ph type="title"/>
          </p:nvPr>
        </p:nvSpPr>
        <p:spPr/>
        <p:txBody>
          <a:bodyPr/>
          <a:lstStyle/>
          <a:p>
            <a:r>
              <a:rPr lang="es-ES" smtClean="0"/>
              <a:t>Haga clic para modificar el estilo de título del patrón</a:t>
            </a:r>
            <a:endParaRPr lang="es-ES"/>
          </a:p>
        </p:txBody>
      </p:sp>
      <p:sp>
        <p:nvSpPr>
          <p:cNvPr id="7" name="Rectangle 3"/>
          <p:cNvSpPr>
            <a:spLocks noGrp="1"/>
          </p:cNvSpPr>
          <p:nvPr>
            <p:ph type="dt" sz="half" idx="10"/>
          </p:nvPr>
        </p:nvSpPr>
        <p:spPr/>
        <p:txBody>
          <a:bodyPr/>
          <a:lstStyle>
            <a:lvl1pPr>
              <a:defRPr/>
            </a:lvl1pPr>
          </a:lstStyle>
          <a:p>
            <a:fld id="{0D317E6F-DE54-4556-8E18-81ECE03804C8}" type="datetimeFigureOut">
              <a:rPr lang="es-CL" smtClean="0"/>
              <a:t>18-03-2013</a:t>
            </a:fld>
            <a:endParaRPr lang="es-CL"/>
          </a:p>
        </p:txBody>
      </p:sp>
      <p:sp>
        <p:nvSpPr>
          <p:cNvPr id="8" name="Rectangle 4"/>
          <p:cNvSpPr>
            <a:spLocks noGrp="1"/>
          </p:cNvSpPr>
          <p:nvPr>
            <p:ph type="ftr" sz="quarter" idx="11"/>
          </p:nvPr>
        </p:nvSpPr>
        <p:spPr/>
        <p:txBody>
          <a:bodyPr/>
          <a:lstStyle>
            <a:lvl1pPr>
              <a:defRPr/>
            </a:lvl1pPr>
          </a:lstStyle>
          <a:p>
            <a:endParaRPr lang="es-CL"/>
          </a:p>
        </p:txBody>
      </p:sp>
      <p:sp>
        <p:nvSpPr>
          <p:cNvPr id="9" name="Rectangle 5"/>
          <p:cNvSpPr>
            <a:spLocks noGrp="1"/>
          </p:cNvSpPr>
          <p:nvPr>
            <p:ph type="sldNum" sz="quarter" idx="12"/>
          </p:nvPr>
        </p:nvSpPr>
        <p:spPr/>
        <p:txBody>
          <a:bodyPr/>
          <a:lstStyle>
            <a:lvl1pPr>
              <a:defRPr/>
            </a:lvl1pPr>
          </a:lstStyle>
          <a:p>
            <a:fld id="{CD41132D-0AA9-4427-91AA-EE14964DFD7B}" type="slidenum">
              <a:rPr lang="es-CL" smtClean="0"/>
              <a:t>‹Nº›</a:t>
            </a:fld>
            <a:endParaRPr lang="es-CL"/>
          </a:p>
        </p:txBody>
      </p:sp>
    </p:spTree>
    <p:extLst>
      <p:ext uri="{BB962C8B-B14F-4D97-AF65-F5344CB8AC3E}">
        <p14:creationId xmlns:p14="http://schemas.microsoft.com/office/powerpoint/2010/main" val="3059594977"/>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ólo título">
    <p:spTree>
      <p:nvGrpSpPr>
        <p:cNvPr id="1" name=""/>
        <p:cNvGrpSpPr/>
        <p:nvPr/>
      </p:nvGrpSpPr>
      <p:grpSpPr>
        <a:xfrm>
          <a:off x="0" y="0"/>
          <a:ext cx="0" cy="0"/>
          <a:chOff x="0" y="0"/>
          <a:chExt cx="0" cy="0"/>
        </a:xfrm>
      </p:grpSpPr>
      <p:sp>
        <p:nvSpPr>
          <p:cNvPr id="6" name="Rectangle 5"/>
          <p:cNvSpPr>
            <a:spLocks noGrp="1"/>
          </p:cNvSpPr>
          <p:nvPr>
            <p:ph type="title"/>
          </p:nvPr>
        </p:nvSpPr>
        <p:spPr/>
        <p:txBody>
          <a:bodyPr/>
          <a:lstStyle/>
          <a:p>
            <a:r>
              <a:rPr lang="es-ES" smtClean="0"/>
              <a:t>Haga clic para modificar el estilo de título del patrón</a:t>
            </a:r>
            <a:endParaRPr lang="es-ES"/>
          </a:p>
        </p:txBody>
      </p:sp>
      <p:sp>
        <p:nvSpPr>
          <p:cNvPr id="3" name="Rectangle 3"/>
          <p:cNvSpPr>
            <a:spLocks noGrp="1"/>
          </p:cNvSpPr>
          <p:nvPr>
            <p:ph type="dt" sz="half" idx="10"/>
          </p:nvPr>
        </p:nvSpPr>
        <p:spPr/>
        <p:txBody>
          <a:bodyPr/>
          <a:lstStyle>
            <a:lvl1pPr>
              <a:defRPr/>
            </a:lvl1pPr>
          </a:lstStyle>
          <a:p>
            <a:fld id="{0D317E6F-DE54-4556-8E18-81ECE03804C8}" type="datetimeFigureOut">
              <a:rPr lang="es-CL" smtClean="0"/>
              <a:t>18-03-2013</a:t>
            </a:fld>
            <a:endParaRPr lang="es-CL"/>
          </a:p>
        </p:txBody>
      </p:sp>
      <p:sp>
        <p:nvSpPr>
          <p:cNvPr id="4" name="Rectangle 4"/>
          <p:cNvSpPr>
            <a:spLocks noGrp="1"/>
          </p:cNvSpPr>
          <p:nvPr>
            <p:ph type="ftr" sz="quarter" idx="11"/>
          </p:nvPr>
        </p:nvSpPr>
        <p:spPr/>
        <p:txBody>
          <a:bodyPr/>
          <a:lstStyle>
            <a:lvl1pPr>
              <a:defRPr/>
            </a:lvl1pPr>
          </a:lstStyle>
          <a:p>
            <a:endParaRPr lang="es-CL"/>
          </a:p>
        </p:txBody>
      </p:sp>
      <p:sp>
        <p:nvSpPr>
          <p:cNvPr id="5" name="Rectangle 5"/>
          <p:cNvSpPr>
            <a:spLocks noGrp="1"/>
          </p:cNvSpPr>
          <p:nvPr>
            <p:ph type="sldNum" sz="quarter" idx="12"/>
          </p:nvPr>
        </p:nvSpPr>
        <p:spPr/>
        <p:txBody>
          <a:bodyPr/>
          <a:lstStyle>
            <a:lvl1pPr>
              <a:defRPr/>
            </a:lvl1pPr>
          </a:lstStyle>
          <a:p>
            <a:fld id="{CD41132D-0AA9-4427-91AA-EE14964DFD7B}" type="slidenum">
              <a:rPr lang="es-CL" smtClean="0"/>
              <a:t>‹Nº›</a:t>
            </a:fld>
            <a:endParaRPr lang="es-CL"/>
          </a:p>
        </p:txBody>
      </p:sp>
    </p:spTree>
    <p:extLst>
      <p:ext uri="{BB962C8B-B14F-4D97-AF65-F5344CB8AC3E}">
        <p14:creationId xmlns:p14="http://schemas.microsoft.com/office/powerpoint/2010/main" val="344640827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3"/>
          <p:cNvSpPr>
            <a:spLocks noGrp="1"/>
          </p:cNvSpPr>
          <p:nvPr>
            <p:ph type="dt" sz="half" idx="10"/>
          </p:nvPr>
        </p:nvSpPr>
        <p:spPr/>
        <p:txBody>
          <a:bodyPr/>
          <a:lstStyle>
            <a:lvl1pPr>
              <a:defRPr/>
            </a:lvl1pPr>
          </a:lstStyle>
          <a:p>
            <a:fld id="{0D317E6F-DE54-4556-8E18-81ECE03804C8}" type="datetimeFigureOut">
              <a:rPr lang="es-CL" smtClean="0"/>
              <a:t>18-03-2013</a:t>
            </a:fld>
            <a:endParaRPr lang="es-CL"/>
          </a:p>
        </p:txBody>
      </p:sp>
      <p:sp>
        <p:nvSpPr>
          <p:cNvPr id="3" name="Rectangle 4"/>
          <p:cNvSpPr>
            <a:spLocks noGrp="1"/>
          </p:cNvSpPr>
          <p:nvPr>
            <p:ph type="ftr" sz="quarter" idx="11"/>
          </p:nvPr>
        </p:nvSpPr>
        <p:spPr/>
        <p:txBody>
          <a:bodyPr/>
          <a:lstStyle>
            <a:lvl1pPr>
              <a:defRPr/>
            </a:lvl1pPr>
          </a:lstStyle>
          <a:p>
            <a:endParaRPr lang="es-CL"/>
          </a:p>
        </p:txBody>
      </p:sp>
      <p:sp>
        <p:nvSpPr>
          <p:cNvPr id="4" name="Rectangle 5"/>
          <p:cNvSpPr>
            <a:spLocks noGrp="1"/>
          </p:cNvSpPr>
          <p:nvPr>
            <p:ph type="sldNum" sz="quarter" idx="12"/>
          </p:nvPr>
        </p:nvSpPr>
        <p:spPr/>
        <p:txBody>
          <a:bodyPr/>
          <a:lstStyle>
            <a:lvl1pPr>
              <a:defRPr/>
            </a:lvl1pPr>
          </a:lstStyle>
          <a:p>
            <a:fld id="{CD41132D-0AA9-4427-91AA-EE14964DFD7B}" type="slidenum">
              <a:rPr lang="es-CL" smtClean="0"/>
              <a:t>‹Nº›</a:t>
            </a:fld>
            <a:endParaRPr lang="es-CL"/>
          </a:p>
        </p:txBody>
      </p:sp>
    </p:spTree>
    <p:extLst>
      <p:ext uri="{BB962C8B-B14F-4D97-AF65-F5344CB8AC3E}">
        <p14:creationId xmlns:p14="http://schemas.microsoft.com/office/powerpoint/2010/main" val="2257438039"/>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ido con título">
    <p:spTree>
      <p:nvGrpSpPr>
        <p:cNvPr id="1" name=""/>
        <p:cNvGrpSpPr/>
        <p:nvPr/>
      </p:nvGrpSpPr>
      <p:grpSpPr>
        <a:xfrm>
          <a:off x="0" y="0"/>
          <a:ext cx="0" cy="0"/>
          <a:chOff x="0" y="0"/>
          <a:chExt cx="0" cy="0"/>
        </a:xfrm>
      </p:grpSpPr>
      <p:sp>
        <p:nvSpPr>
          <p:cNvPr id="3" name="Shape 2"/>
          <p:cNvSpPr>
            <a:spLocks noGrp="1"/>
          </p:cNvSpPr>
          <p:nvPr>
            <p:ph idx="1"/>
          </p:nvPr>
        </p:nvSpPr>
        <p:spPr>
          <a:xfrm>
            <a:off x="3575050" y="1600201"/>
            <a:ext cx="5111750" cy="4525963"/>
          </a:xfrm>
        </p:spPr>
        <p:txBody>
          <a:bodyPr/>
          <a:lstStyle>
            <a:lvl1pPr latinLnBrk="0">
              <a:defRPr lang="es-ES" sz="3200">
                <a:solidFill>
                  <a:schemeClr val="tx1"/>
                </a:solidFill>
              </a:defRPr>
            </a:lvl1pPr>
            <a:lvl2pPr>
              <a:defRPr lang="es-ES" sz="2800"/>
            </a:lvl2pPr>
            <a:lvl3pPr>
              <a:defRPr lang="es-ES" sz="2400"/>
            </a:lvl3pPr>
            <a:lvl4pPr>
              <a:defRPr lang="es-ES" sz="2000"/>
            </a:lvl4pPr>
            <a:lvl5pPr>
              <a:defRPr lang="es-ES" sz="2000"/>
            </a:lvl5pPr>
            <a:lvl6pPr>
              <a:defRPr lang="es-ES" sz="2000"/>
            </a:lvl6pPr>
            <a:lvl7pPr>
              <a:defRPr lang="es-ES" sz="2000"/>
            </a:lvl7pPr>
            <a:lvl8pPr>
              <a:defRPr lang="es-ES" sz="2000"/>
            </a:lvl8pPr>
            <a:lvl9pPr>
              <a:defRPr lang="es-ES"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Shape 3"/>
          <p:cNvSpPr>
            <a:spLocks noGrp="1"/>
          </p:cNvSpPr>
          <p:nvPr>
            <p:ph type="body" sz="half" idx="2"/>
          </p:nvPr>
        </p:nvSpPr>
        <p:spPr>
          <a:xfrm>
            <a:off x="457204" y="1600201"/>
            <a:ext cx="3008313" cy="4525963"/>
          </a:xfrm>
        </p:spPr>
        <p:txBody>
          <a:bodyPr/>
          <a:lstStyle>
            <a:lvl1pPr marL="0" indent="0" latinLnBrk="0">
              <a:buNone/>
              <a:defRPr lang="es-ES" sz="1400"/>
            </a:lvl1pPr>
            <a:lvl2pPr marL="457200" indent="0">
              <a:buNone/>
              <a:defRPr lang="es-ES" sz="1200"/>
            </a:lvl2pPr>
            <a:lvl3pPr marL="914400" indent="0">
              <a:buNone/>
              <a:defRPr lang="es-ES" sz="1000"/>
            </a:lvl3pPr>
            <a:lvl4pPr marL="1371600" indent="0">
              <a:buNone/>
              <a:defRPr lang="es-ES" sz="900"/>
            </a:lvl4pPr>
            <a:lvl5pPr marL="1828800" indent="0">
              <a:buNone/>
              <a:defRPr lang="es-ES" sz="900"/>
            </a:lvl5pPr>
            <a:lvl6pPr marL="2286000" indent="0">
              <a:buNone/>
              <a:defRPr lang="es-ES" sz="900"/>
            </a:lvl6pPr>
            <a:lvl7pPr marL="2743200" indent="0">
              <a:buNone/>
              <a:defRPr lang="es-ES" sz="900"/>
            </a:lvl7pPr>
            <a:lvl8pPr marL="3200400" indent="0">
              <a:buNone/>
              <a:defRPr lang="es-ES" sz="900"/>
            </a:lvl8pPr>
            <a:lvl9pPr marL="3657600" indent="0">
              <a:buNone/>
              <a:defRPr lang="es-ES" sz="900"/>
            </a:lvl9pPr>
          </a:lstStyle>
          <a:p>
            <a:pPr lvl="0"/>
            <a:r>
              <a:rPr lang="es-ES" smtClean="0"/>
              <a:t>Haga clic para modificar el estilo de texto del patrón</a:t>
            </a:r>
          </a:p>
        </p:txBody>
      </p:sp>
      <p:sp>
        <p:nvSpPr>
          <p:cNvPr id="9" name="Rectangle 8"/>
          <p:cNvSpPr>
            <a:spLocks noGrp="1"/>
          </p:cNvSpPr>
          <p:nvPr>
            <p:ph type="title"/>
          </p:nvPr>
        </p:nvSpPr>
        <p:spPr/>
        <p:txBody>
          <a:bodyPr/>
          <a:lstStyle/>
          <a:p>
            <a:r>
              <a:rPr lang="es-ES" smtClean="0"/>
              <a:t>Haga clic para modificar el estilo de título del patrón</a:t>
            </a:r>
            <a:endParaRPr lang="es-ES"/>
          </a:p>
        </p:txBody>
      </p:sp>
      <p:sp>
        <p:nvSpPr>
          <p:cNvPr id="5" name="Rectangle 3"/>
          <p:cNvSpPr>
            <a:spLocks noGrp="1"/>
          </p:cNvSpPr>
          <p:nvPr>
            <p:ph type="dt" sz="half" idx="10"/>
          </p:nvPr>
        </p:nvSpPr>
        <p:spPr/>
        <p:txBody>
          <a:bodyPr/>
          <a:lstStyle>
            <a:lvl1pPr>
              <a:defRPr/>
            </a:lvl1pPr>
          </a:lstStyle>
          <a:p>
            <a:fld id="{0D317E6F-DE54-4556-8E18-81ECE03804C8}" type="datetimeFigureOut">
              <a:rPr lang="es-CL" smtClean="0"/>
              <a:t>18-03-2013</a:t>
            </a:fld>
            <a:endParaRPr lang="es-CL"/>
          </a:p>
        </p:txBody>
      </p:sp>
      <p:sp>
        <p:nvSpPr>
          <p:cNvPr id="6" name="Rectangle 4"/>
          <p:cNvSpPr>
            <a:spLocks noGrp="1"/>
          </p:cNvSpPr>
          <p:nvPr>
            <p:ph type="ftr" sz="quarter" idx="11"/>
          </p:nvPr>
        </p:nvSpPr>
        <p:spPr/>
        <p:txBody>
          <a:bodyPr/>
          <a:lstStyle>
            <a:lvl1pPr>
              <a:defRPr/>
            </a:lvl1pPr>
          </a:lstStyle>
          <a:p>
            <a:endParaRPr lang="es-CL"/>
          </a:p>
        </p:txBody>
      </p:sp>
      <p:sp>
        <p:nvSpPr>
          <p:cNvPr id="7" name="Rectangle 5"/>
          <p:cNvSpPr>
            <a:spLocks noGrp="1"/>
          </p:cNvSpPr>
          <p:nvPr>
            <p:ph type="sldNum" sz="quarter" idx="12"/>
          </p:nvPr>
        </p:nvSpPr>
        <p:spPr/>
        <p:txBody>
          <a:bodyPr/>
          <a:lstStyle>
            <a:lvl1pPr>
              <a:defRPr/>
            </a:lvl1pPr>
          </a:lstStyle>
          <a:p>
            <a:fld id="{CD41132D-0AA9-4427-91AA-EE14964DFD7B}" type="slidenum">
              <a:rPr lang="es-CL" smtClean="0"/>
              <a:t>‹Nº›</a:t>
            </a:fld>
            <a:endParaRPr lang="es-CL"/>
          </a:p>
        </p:txBody>
      </p:sp>
    </p:spTree>
    <p:extLst>
      <p:ext uri="{BB962C8B-B14F-4D97-AF65-F5344CB8AC3E}">
        <p14:creationId xmlns:p14="http://schemas.microsoft.com/office/powerpoint/2010/main" val="4079258718"/>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Shape 1"/>
          <p:cNvSpPr>
            <a:spLocks noGrp="1"/>
          </p:cNvSpPr>
          <p:nvPr>
            <p:ph type="title"/>
          </p:nvPr>
        </p:nvSpPr>
        <p:spPr>
          <a:xfrm>
            <a:off x="1792288" y="4800600"/>
            <a:ext cx="5486400" cy="566738"/>
          </a:xfrm>
          <a:prstGeom prst="rect">
            <a:avLst/>
          </a:prstGeom>
        </p:spPr>
        <p:txBody>
          <a:bodyPr anchor="b"/>
          <a:lstStyle>
            <a:lvl1pPr algn="l" latinLnBrk="0">
              <a:defRPr lang="es-ES" sz="2000" b="0">
                <a:solidFill>
                  <a:schemeClr val="tx1"/>
                </a:solidFill>
              </a:defRPr>
            </a:lvl1pPr>
          </a:lstStyle>
          <a:p>
            <a:r>
              <a:rPr lang="es-ES" smtClean="0"/>
              <a:t>Haga clic para modificar el estilo de título del patrón</a:t>
            </a:r>
            <a:endParaRPr lang="es-ES"/>
          </a:p>
        </p:txBody>
      </p:sp>
      <p:sp>
        <p:nvSpPr>
          <p:cNvPr id="3" name="Shape 2"/>
          <p:cNvSpPr>
            <a:spLocks noGrp="1"/>
          </p:cNvSpPr>
          <p:nvPr>
            <p:ph type="pic" idx="1"/>
          </p:nvPr>
        </p:nvSpPr>
        <p:spPr>
          <a:xfrm>
            <a:off x="1792288" y="612775"/>
            <a:ext cx="5486400" cy="4114800"/>
          </a:xfrm>
        </p:spPr>
        <p:txBody>
          <a:bodyPr/>
          <a:lstStyle>
            <a:lvl1pPr marL="0" indent="0" latinLnBrk="0">
              <a:buNone/>
              <a:defRPr lang="es-ES" sz="3200"/>
            </a:lvl1pPr>
            <a:lvl2pPr marL="457200" indent="0">
              <a:buNone/>
              <a:defRPr lang="es-ES" sz="2800"/>
            </a:lvl2pPr>
            <a:lvl3pPr marL="914400" indent="0">
              <a:buNone/>
              <a:defRPr lang="es-ES" sz="2400"/>
            </a:lvl3pPr>
            <a:lvl4pPr marL="1371600" indent="0">
              <a:buNone/>
              <a:defRPr lang="es-ES" sz="2000"/>
            </a:lvl4pPr>
            <a:lvl5pPr marL="1828800" indent="0">
              <a:buNone/>
              <a:defRPr lang="es-ES" sz="2000"/>
            </a:lvl5pPr>
            <a:lvl6pPr marL="2286000" indent="0">
              <a:buNone/>
              <a:defRPr lang="es-ES" sz="2000"/>
            </a:lvl6pPr>
            <a:lvl7pPr marL="2743200" indent="0">
              <a:buNone/>
              <a:defRPr lang="es-ES" sz="2000"/>
            </a:lvl7pPr>
            <a:lvl8pPr marL="3200400" indent="0">
              <a:buNone/>
              <a:defRPr lang="es-ES" sz="2000"/>
            </a:lvl8pPr>
            <a:lvl9pPr marL="3657600" indent="0">
              <a:buNone/>
              <a:defRPr lang="es-ES" sz="2000"/>
            </a:lvl9pPr>
          </a:lstStyle>
          <a:p>
            <a:pPr lvl="0"/>
            <a:r>
              <a:rPr lang="es-ES" noProof="0" smtClean="0"/>
              <a:t>Haga clic en el icono para agregar una imagen</a:t>
            </a:r>
            <a:endParaRPr lang="es-ES" noProof="0"/>
          </a:p>
        </p:txBody>
      </p:sp>
      <p:sp>
        <p:nvSpPr>
          <p:cNvPr id="4" name="Shape 3"/>
          <p:cNvSpPr>
            <a:spLocks noGrp="1"/>
          </p:cNvSpPr>
          <p:nvPr>
            <p:ph type="body" sz="half" idx="2"/>
          </p:nvPr>
        </p:nvSpPr>
        <p:spPr>
          <a:xfrm>
            <a:off x="1792288" y="5367339"/>
            <a:ext cx="5486400" cy="804863"/>
          </a:xfrm>
        </p:spPr>
        <p:txBody>
          <a:bodyPr/>
          <a:lstStyle>
            <a:lvl1pPr marL="0" indent="0" latinLnBrk="0">
              <a:buNone/>
              <a:defRPr lang="es-ES" sz="1400"/>
            </a:lvl1pPr>
            <a:lvl2pPr marL="457200" indent="0">
              <a:buNone/>
              <a:defRPr lang="es-ES" sz="1200"/>
            </a:lvl2pPr>
            <a:lvl3pPr marL="914400" indent="0">
              <a:buNone/>
              <a:defRPr lang="es-ES" sz="1000"/>
            </a:lvl3pPr>
            <a:lvl4pPr marL="1371600" indent="0">
              <a:buNone/>
              <a:defRPr lang="es-ES" sz="900"/>
            </a:lvl4pPr>
            <a:lvl5pPr marL="1828800" indent="0">
              <a:buNone/>
              <a:defRPr lang="es-ES" sz="900"/>
            </a:lvl5pPr>
            <a:lvl6pPr marL="2286000" indent="0">
              <a:buNone/>
              <a:defRPr lang="es-ES" sz="900"/>
            </a:lvl6pPr>
            <a:lvl7pPr marL="2743200" indent="0">
              <a:buNone/>
              <a:defRPr lang="es-ES" sz="900"/>
            </a:lvl7pPr>
            <a:lvl8pPr marL="3200400" indent="0">
              <a:buNone/>
              <a:defRPr lang="es-ES" sz="900"/>
            </a:lvl8pPr>
            <a:lvl9pPr marL="3657600" indent="0">
              <a:buNone/>
              <a:defRPr lang="es-ES" sz="900"/>
            </a:lvl9pPr>
          </a:lstStyle>
          <a:p>
            <a:pPr lvl="0"/>
            <a:r>
              <a:rPr lang="es-ES" smtClean="0"/>
              <a:t>Haga clic para modificar el estilo de texto del patrón</a:t>
            </a:r>
          </a:p>
        </p:txBody>
      </p:sp>
      <p:sp>
        <p:nvSpPr>
          <p:cNvPr id="5" name="Rectangle 3"/>
          <p:cNvSpPr>
            <a:spLocks noGrp="1"/>
          </p:cNvSpPr>
          <p:nvPr>
            <p:ph type="dt" sz="half" idx="10"/>
          </p:nvPr>
        </p:nvSpPr>
        <p:spPr/>
        <p:txBody>
          <a:bodyPr/>
          <a:lstStyle>
            <a:lvl1pPr>
              <a:defRPr/>
            </a:lvl1pPr>
          </a:lstStyle>
          <a:p>
            <a:fld id="{0D317E6F-DE54-4556-8E18-81ECE03804C8}" type="datetimeFigureOut">
              <a:rPr lang="es-CL" smtClean="0"/>
              <a:t>18-03-2013</a:t>
            </a:fld>
            <a:endParaRPr lang="es-CL"/>
          </a:p>
        </p:txBody>
      </p:sp>
      <p:sp>
        <p:nvSpPr>
          <p:cNvPr id="6" name="Rectangle 4"/>
          <p:cNvSpPr>
            <a:spLocks noGrp="1"/>
          </p:cNvSpPr>
          <p:nvPr>
            <p:ph type="ftr" sz="quarter" idx="11"/>
          </p:nvPr>
        </p:nvSpPr>
        <p:spPr/>
        <p:txBody>
          <a:bodyPr/>
          <a:lstStyle>
            <a:lvl1pPr>
              <a:defRPr/>
            </a:lvl1pPr>
          </a:lstStyle>
          <a:p>
            <a:endParaRPr lang="es-CL"/>
          </a:p>
        </p:txBody>
      </p:sp>
      <p:sp>
        <p:nvSpPr>
          <p:cNvPr id="7" name="Rectangle 5"/>
          <p:cNvSpPr>
            <a:spLocks noGrp="1"/>
          </p:cNvSpPr>
          <p:nvPr>
            <p:ph type="sldNum" sz="quarter" idx="12"/>
          </p:nvPr>
        </p:nvSpPr>
        <p:spPr/>
        <p:txBody>
          <a:bodyPr/>
          <a:lstStyle>
            <a:lvl1pPr>
              <a:defRPr/>
            </a:lvl1pPr>
          </a:lstStyle>
          <a:p>
            <a:fld id="{CD41132D-0AA9-4427-91AA-EE14964DFD7B}" type="slidenum">
              <a:rPr lang="es-CL" smtClean="0"/>
              <a:t>‹Nº›</a:t>
            </a:fld>
            <a:endParaRPr lang="es-CL"/>
          </a:p>
        </p:txBody>
      </p:sp>
    </p:spTree>
    <p:extLst>
      <p:ext uri="{BB962C8B-B14F-4D97-AF65-F5344CB8AC3E}">
        <p14:creationId xmlns:p14="http://schemas.microsoft.com/office/powerpoint/2010/main" val="2468339254"/>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074" name="Group 13"/>
          <p:cNvGrpSpPr>
            <a:grpSpLocks/>
          </p:cNvGrpSpPr>
          <p:nvPr/>
        </p:nvGrpSpPr>
        <p:grpSpPr bwMode="auto">
          <a:xfrm>
            <a:off x="0" y="0"/>
            <a:ext cx="9144000" cy="1506538"/>
            <a:chOff x="0" y="0"/>
            <a:chExt cx="9144000" cy="1506538"/>
          </a:xfrm>
        </p:grpSpPr>
        <p:pic>
          <p:nvPicPr>
            <p:cNvPr id="3080" name="Rectangle 6"/>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0" y="1"/>
              <a:ext cx="9144000" cy="1419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9"/>
            <p:cNvSpPr/>
            <p:nvPr userDrawn="1"/>
          </p:nvSpPr>
          <p:spPr>
            <a:xfrm>
              <a:off x="0" y="0"/>
              <a:ext cx="9144000" cy="1447800"/>
            </a:xfrm>
            <a:prstGeom prst="rect">
              <a:avLst/>
            </a:prstGeom>
            <a:gradFill flip="none" rotWithShape="1">
              <a:gsLst>
                <a:gs pos="0">
                  <a:schemeClr val="accent1"/>
                </a:gs>
                <a:gs pos="49000">
                  <a:schemeClr val="accent1">
                    <a:tint val="20000"/>
                    <a:alpha val="0"/>
                  </a:schemeClr>
                </a:gs>
              </a:gsLst>
              <a:lin ang="0" scaled="1"/>
              <a:tileRect/>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cxnSp>
          <p:nvCxnSpPr>
            <p:cNvPr id="8" name="Straight Connector 7"/>
            <p:cNvCxnSpPr/>
            <p:nvPr/>
          </p:nvCxnSpPr>
          <p:spPr>
            <a:xfrm>
              <a:off x="0" y="1428750"/>
              <a:ext cx="9144000" cy="1588"/>
            </a:xfrm>
            <a:prstGeom prst="line">
              <a:avLst/>
            </a:prstGeom>
            <a:ln w="38100" cap="flat" cmpd="sng" algn="ctr">
              <a:solidFill>
                <a:schemeClr val="accent1">
                  <a:shade val="75000"/>
                </a:schemeClr>
              </a:solidFill>
              <a:prstDash val="solid"/>
              <a:miter lim="800000"/>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504950"/>
              <a:ext cx="9144000" cy="1588"/>
            </a:xfrm>
            <a:prstGeom prst="line">
              <a:avLst/>
            </a:prstGeom>
            <a:ln w="15875" cap="flat" cmpd="sng" algn="ctr">
              <a:solidFill>
                <a:schemeClr val="tx1"/>
              </a:solidFill>
              <a:prstDash val="solid"/>
              <a:miter lim="800000"/>
            </a:ln>
          </p:spPr>
          <p:style>
            <a:lnRef idx="1">
              <a:schemeClr val="accent1"/>
            </a:lnRef>
            <a:fillRef idx="0">
              <a:schemeClr val="accent1"/>
            </a:fillRef>
            <a:effectRef idx="0">
              <a:schemeClr val="accent1"/>
            </a:effectRef>
            <a:fontRef idx="minor">
              <a:schemeClr val="tx1"/>
            </a:fontRef>
          </p:style>
        </p:cxnSp>
      </p:grpSp>
      <p:sp>
        <p:nvSpPr>
          <p:cNvPr id="3" name="Rectangle 2"/>
          <p:cNvSpPr>
            <a:spLocks noGrp="1"/>
          </p:cNvSpPr>
          <p:nvPr>
            <p:ph type="body" idx="1"/>
          </p:nvPr>
        </p:nvSpPr>
        <p:spPr>
          <a:xfrm>
            <a:off x="457200" y="1600200"/>
            <a:ext cx="8229600" cy="4525963"/>
          </a:xfrm>
          <a:prstGeom prst="rect">
            <a:avLst/>
          </a:prstGeom>
        </p:spPr>
        <p:txBody>
          <a:bodyPr vert="horz"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3"/>
          <p:cNvSpPr>
            <a:spLocks noGrp="1"/>
          </p:cNvSpPr>
          <p:nvPr>
            <p:ph type="dt" sz="half" idx="2"/>
          </p:nvPr>
        </p:nvSpPr>
        <p:spPr>
          <a:xfrm>
            <a:off x="457200" y="6356350"/>
            <a:ext cx="2133600" cy="365125"/>
          </a:xfrm>
          <a:prstGeom prst="rect">
            <a:avLst/>
          </a:prstGeom>
        </p:spPr>
        <p:txBody>
          <a:bodyPr vert="horz" rtlCol="0" anchor="ctr"/>
          <a:lstStyle>
            <a:lvl1pPr algn="l" fontAlgn="auto" latinLnBrk="0">
              <a:spcBef>
                <a:spcPts val="0"/>
              </a:spcBef>
              <a:spcAft>
                <a:spcPts val="0"/>
              </a:spcAft>
              <a:defRPr lang="es-ES" sz="1200">
                <a:solidFill>
                  <a:schemeClr val="tx1">
                    <a:tint val="75000"/>
                  </a:schemeClr>
                </a:solidFill>
                <a:latin typeface="+mn-lt"/>
                <a:cs typeface="+mn-cs"/>
              </a:defRPr>
            </a:lvl1pPr>
          </a:lstStyle>
          <a:p>
            <a:fld id="{0D317E6F-DE54-4556-8E18-81ECE03804C8}" type="datetimeFigureOut">
              <a:rPr lang="es-CL" smtClean="0"/>
              <a:t>18-03-2013</a:t>
            </a:fld>
            <a:endParaRPr lang="es-CL"/>
          </a:p>
        </p:txBody>
      </p:sp>
      <p:sp>
        <p:nvSpPr>
          <p:cNvPr id="5" name="Rectangle 4"/>
          <p:cNvSpPr>
            <a:spLocks noGrp="1"/>
          </p:cNvSpPr>
          <p:nvPr>
            <p:ph type="ftr" sz="quarter" idx="3"/>
          </p:nvPr>
        </p:nvSpPr>
        <p:spPr>
          <a:xfrm>
            <a:off x="3124200" y="6356350"/>
            <a:ext cx="2895600" cy="365125"/>
          </a:xfrm>
          <a:prstGeom prst="rect">
            <a:avLst/>
          </a:prstGeom>
        </p:spPr>
        <p:txBody>
          <a:bodyPr vert="horz" rtlCol="0" anchor="ctr"/>
          <a:lstStyle>
            <a:lvl1pPr algn="ctr" fontAlgn="auto" latinLnBrk="0">
              <a:spcBef>
                <a:spcPts val="0"/>
              </a:spcBef>
              <a:spcAft>
                <a:spcPts val="0"/>
              </a:spcAft>
              <a:defRPr lang="es-ES" sz="1200">
                <a:solidFill>
                  <a:schemeClr val="tx1">
                    <a:tint val="75000"/>
                  </a:schemeClr>
                </a:solidFill>
                <a:latin typeface="+mn-lt"/>
                <a:cs typeface="+mn-cs"/>
              </a:defRPr>
            </a:lvl1pPr>
          </a:lstStyle>
          <a:p>
            <a:endParaRPr lang="es-CL"/>
          </a:p>
        </p:txBody>
      </p:sp>
      <p:sp>
        <p:nvSpPr>
          <p:cNvPr id="6" name="Rectangle 5"/>
          <p:cNvSpPr>
            <a:spLocks noGrp="1"/>
          </p:cNvSpPr>
          <p:nvPr>
            <p:ph type="sldNum" sz="quarter" idx="4"/>
          </p:nvPr>
        </p:nvSpPr>
        <p:spPr>
          <a:xfrm>
            <a:off x="6553200" y="6356350"/>
            <a:ext cx="2133600" cy="365125"/>
          </a:xfrm>
          <a:prstGeom prst="rect">
            <a:avLst/>
          </a:prstGeom>
        </p:spPr>
        <p:txBody>
          <a:bodyPr vert="horz" rtlCol="0" anchor="ctr"/>
          <a:lstStyle>
            <a:lvl1pPr algn="r" fontAlgn="auto" latinLnBrk="0">
              <a:spcBef>
                <a:spcPts val="0"/>
              </a:spcBef>
              <a:spcAft>
                <a:spcPts val="0"/>
              </a:spcAft>
              <a:defRPr lang="es-ES" sz="1200">
                <a:solidFill>
                  <a:schemeClr val="tx1">
                    <a:tint val="75000"/>
                  </a:schemeClr>
                </a:solidFill>
                <a:latin typeface="+mn-lt"/>
                <a:cs typeface="+mn-cs"/>
              </a:defRPr>
            </a:lvl1pPr>
          </a:lstStyle>
          <a:p>
            <a:fld id="{CD41132D-0AA9-4427-91AA-EE14964DFD7B}" type="slidenum">
              <a:rPr lang="es-CL" smtClean="0"/>
              <a:t>‹Nº›</a:t>
            </a:fld>
            <a:endParaRPr lang="es-CL"/>
          </a:p>
        </p:txBody>
      </p:sp>
      <p:sp>
        <p:nvSpPr>
          <p:cNvPr id="13" name="Rectangle 12"/>
          <p:cNvSpPr>
            <a:spLocks noGrp="1"/>
          </p:cNvSpPr>
          <p:nvPr>
            <p:ph type="title"/>
          </p:nvPr>
        </p:nvSpPr>
        <p:spPr>
          <a:xfrm>
            <a:off x="457200" y="152400"/>
            <a:ext cx="8229600" cy="1265238"/>
          </a:xfrm>
          <a:prstGeom prst="rect">
            <a:avLst/>
          </a:prstGeom>
        </p:spPr>
        <p:txBody>
          <a:bodyPr vert="horz" rtlCol="0" anchor="ctr">
            <a:normAutofit/>
          </a:bodyPr>
          <a:lstStyle/>
          <a:p>
            <a:r>
              <a:rPr lang="es-ES"/>
              <a:t>Haga clic para modificar el estilo de título del patrón</a:t>
            </a:r>
          </a:p>
        </p:txBody>
      </p:sp>
    </p:spTree>
  </p:cSld>
  <p:clrMap bg1="dk1" tx1="lt1" bg2="dk2" tx2="lt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Lst>
  <p:transition>
    <p:fade/>
  </p:transition>
  <p:txStyles>
    <p:titleStyle>
      <a:lvl1pPr algn="l" rtl="0" eaLnBrk="1" fontAlgn="base" hangingPunct="1">
        <a:spcBef>
          <a:spcPct val="0"/>
        </a:spcBef>
        <a:spcAft>
          <a:spcPct val="0"/>
        </a:spcAft>
        <a:defRPr lang="es-ES" sz="4000" kern="1200">
          <a:solidFill>
            <a:schemeClr val="tx1"/>
          </a:solidFill>
          <a:effectLst>
            <a:outerShdw blurRad="50800" dist="50800" dir="2700000" algn="tl" rotWithShape="0">
              <a:srgbClr val="000000">
                <a:alpha val="43137"/>
              </a:srgbClr>
            </a:outerShdw>
          </a:effectLst>
          <a:latin typeface="+mj-lt"/>
          <a:ea typeface="+mj-ea"/>
          <a:cs typeface="+mj-cs"/>
        </a:defRPr>
      </a:lvl1pPr>
      <a:lvl2pPr algn="l" rtl="0" eaLnBrk="1" fontAlgn="base" hangingPunct="1">
        <a:spcBef>
          <a:spcPct val="0"/>
        </a:spcBef>
        <a:spcAft>
          <a:spcPct val="0"/>
        </a:spcAft>
        <a:defRPr sz="4000">
          <a:solidFill>
            <a:schemeClr val="tx1"/>
          </a:solidFill>
          <a:latin typeface="Bookman Old Style" pitchFamily="18" charset="0"/>
        </a:defRPr>
      </a:lvl2pPr>
      <a:lvl3pPr algn="l" rtl="0" eaLnBrk="1" fontAlgn="base" hangingPunct="1">
        <a:spcBef>
          <a:spcPct val="0"/>
        </a:spcBef>
        <a:spcAft>
          <a:spcPct val="0"/>
        </a:spcAft>
        <a:defRPr sz="4000">
          <a:solidFill>
            <a:schemeClr val="tx1"/>
          </a:solidFill>
          <a:latin typeface="Bookman Old Style" pitchFamily="18" charset="0"/>
        </a:defRPr>
      </a:lvl3pPr>
      <a:lvl4pPr algn="l" rtl="0" eaLnBrk="1" fontAlgn="base" hangingPunct="1">
        <a:spcBef>
          <a:spcPct val="0"/>
        </a:spcBef>
        <a:spcAft>
          <a:spcPct val="0"/>
        </a:spcAft>
        <a:defRPr sz="4000">
          <a:solidFill>
            <a:schemeClr val="tx1"/>
          </a:solidFill>
          <a:latin typeface="Bookman Old Style" pitchFamily="18" charset="0"/>
        </a:defRPr>
      </a:lvl4pPr>
      <a:lvl5pPr algn="l" rtl="0" eaLnBrk="1" fontAlgn="base" hangingPunct="1">
        <a:spcBef>
          <a:spcPct val="0"/>
        </a:spcBef>
        <a:spcAft>
          <a:spcPct val="0"/>
        </a:spcAft>
        <a:defRPr sz="4000">
          <a:solidFill>
            <a:schemeClr val="tx1"/>
          </a:solidFill>
          <a:latin typeface="Bookman Old Style" pitchFamily="18" charset="0"/>
        </a:defRPr>
      </a:lvl5pPr>
      <a:lvl6pPr marL="457200" algn="l" rtl="0" eaLnBrk="1" fontAlgn="base" hangingPunct="1">
        <a:spcBef>
          <a:spcPct val="0"/>
        </a:spcBef>
        <a:spcAft>
          <a:spcPct val="0"/>
        </a:spcAft>
        <a:defRPr sz="4000">
          <a:solidFill>
            <a:schemeClr val="tx1"/>
          </a:solidFill>
          <a:latin typeface="Bookman Old Style" pitchFamily="18" charset="0"/>
        </a:defRPr>
      </a:lvl6pPr>
      <a:lvl7pPr marL="914400" algn="l" rtl="0" eaLnBrk="1" fontAlgn="base" hangingPunct="1">
        <a:spcBef>
          <a:spcPct val="0"/>
        </a:spcBef>
        <a:spcAft>
          <a:spcPct val="0"/>
        </a:spcAft>
        <a:defRPr sz="4000">
          <a:solidFill>
            <a:schemeClr val="tx1"/>
          </a:solidFill>
          <a:latin typeface="Bookman Old Style" pitchFamily="18" charset="0"/>
        </a:defRPr>
      </a:lvl7pPr>
      <a:lvl8pPr marL="1371600" algn="l" rtl="0" eaLnBrk="1" fontAlgn="base" hangingPunct="1">
        <a:spcBef>
          <a:spcPct val="0"/>
        </a:spcBef>
        <a:spcAft>
          <a:spcPct val="0"/>
        </a:spcAft>
        <a:defRPr sz="4000">
          <a:solidFill>
            <a:schemeClr val="tx1"/>
          </a:solidFill>
          <a:latin typeface="Bookman Old Style" pitchFamily="18" charset="0"/>
        </a:defRPr>
      </a:lvl8pPr>
      <a:lvl9pPr marL="1828800" algn="l" rtl="0" eaLnBrk="1" fontAlgn="base" hangingPunct="1">
        <a:spcBef>
          <a:spcPct val="0"/>
        </a:spcBef>
        <a:spcAft>
          <a:spcPct val="0"/>
        </a:spcAft>
        <a:defRPr sz="4000">
          <a:solidFill>
            <a:schemeClr val="tx1"/>
          </a:solidFill>
          <a:latin typeface="Bookman Old Style" pitchFamily="18" charset="0"/>
        </a:defRPr>
      </a:lvl9pPr>
    </p:titleStyle>
    <p:bodyStyle>
      <a:lvl1pPr marL="342900" indent="-342900" algn="l" rtl="0" eaLnBrk="1" fontAlgn="base" hangingPunct="1">
        <a:spcBef>
          <a:spcPct val="20000"/>
        </a:spcBef>
        <a:spcAft>
          <a:spcPts val="400"/>
        </a:spcAft>
        <a:buFont typeface="Arial" pitchFamily="34" charset="0"/>
        <a:buChar char="•"/>
        <a:defRPr lang="es-ES" sz="2800" kern="1200">
          <a:solidFill>
            <a:schemeClr val="tx1"/>
          </a:solidFill>
          <a:effectLst>
            <a:outerShdw blurRad="50800" dist="50800" dir="2700000" algn="tl" rotWithShape="0">
              <a:srgbClr val="000000">
                <a:alpha val="43137"/>
              </a:srgbClr>
            </a:outerShdw>
          </a:effectLst>
          <a:latin typeface="+mn-lt"/>
          <a:ea typeface="+mn-ea"/>
          <a:cs typeface="+mn-cs"/>
        </a:defRPr>
      </a:lvl1pPr>
      <a:lvl2pPr marL="742950" indent="-285750" algn="l" rtl="0" eaLnBrk="1" fontAlgn="base" hangingPunct="1">
        <a:spcBef>
          <a:spcPct val="20000"/>
        </a:spcBef>
        <a:spcAft>
          <a:spcPct val="0"/>
        </a:spcAft>
        <a:buFont typeface="Arial" pitchFamily="34" charset="0"/>
        <a:buChar char="–"/>
        <a:defRPr lang="es-ES" sz="2400" kern="1200">
          <a:solidFill>
            <a:schemeClr val="tx1"/>
          </a:solidFill>
          <a:effectLst>
            <a:outerShdw blurRad="50800" dist="50800" dir="2700000" algn="tl" rotWithShape="0">
              <a:srgbClr val="000000">
                <a:alpha val="43137"/>
              </a:srgbClr>
            </a:outerShdw>
          </a:effectLst>
          <a:latin typeface="+mn-lt"/>
          <a:ea typeface="+mn-ea"/>
          <a:cs typeface="+mn-cs"/>
        </a:defRPr>
      </a:lvl2pPr>
      <a:lvl3pPr marL="1143000" indent="-228600" algn="l" rtl="0" eaLnBrk="1" fontAlgn="base" hangingPunct="1">
        <a:spcBef>
          <a:spcPct val="20000"/>
        </a:spcBef>
        <a:spcAft>
          <a:spcPct val="0"/>
        </a:spcAft>
        <a:buFont typeface="Arial" pitchFamily="34" charset="0"/>
        <a:buChar char="•"/>
        <a:defRPr lang="es-ES" sz="2000" kern="1200">
          <a:solidFill>
            <a:schemeClr val="tx1"/>
          </a:solidFill>
          <a:effectLst>
            <a:outerShdw blurRad="50800" dist="50800" dir="2700000" algn="tl" rotWithShape="0">
              <a:srgbClr val="000000">
                <a:alpha val="43137"/>
              </a:srgbClr>
            </a:outerShdw>
          </a:effectLst>
          <a:latin typeface="+mn-lt"/>
          <a:ea typeface="+mn-ea"/>
          <a:cs typeface="+mn-cs"/>
        </a:defRPr>
      </a:lvl3pPr>
      <a:lvl4pPr marL="1600200" indent="-228600" algn="l" rtl="0" eaLnBrk="1" fontAlgn="base" hangingPunct="1">
        <a:spcBef>
          <a:spcPct val="20000"/>
        </a:spcBef>
        <a:spcAft>
          <a:spcPct val="0"/>
        </a:spcAft>
        <a:buFont typeface="Arial" pitchFamily="34" charset="0"/>
        <a:buChar char="–"/>
        <a:defRPr lang="es-ES" sz="2000" kern="1200">
          <a:solidFill>
            <a:schemeClr val="tx1"/>
          </a:solidFill>
          <a:effectLst>
            <a:outerShdw blurRad="50800" dist="50800" dir="2700000" algn="tl" rotWithShape="0">
              <a:srgbClr val="000000">
                <a:alpha val="43137"/>
              </a:srgbClr>
            </a:outerShdw>
          </a:effectLst>
          <a:latin typeface="+mn-lt"/>
          <a:ea typeface="+mn-ea"/>
          <a:cs typeface="+mn-cs"/>
        </a:defRPr>
      </a:lvl4pPr>
      <a:lvl5pPr marL="2057400" indent="-228600" algn="l" rtl="0" eaLnBrk="1" fontAlgn="base" hangingPunct="1">
        <a:spcBef>
          <a:spcPct val="20000"/>
        </a:spcBef>
        <a:spcAft>
          <a:spcPct val="0"/>
        </a:spcAft>
        <a:buFont typeface="Arial" pitchFamily="34" charset="0"/>
        <a:buChar char="»"/>
        <a:defRPr lang="es-ES" sz="2000" kern="1200">
          <a:solidFill>
            <a:schemeClr val="tx1"/>
          </a:solidFill>
          <a:effectLst>
            <a:outerShdw blurRad="50800" dist="50800" dir="2700000" algn="tl" rotWithShape="0">
              <a:srgbClr val="000000">
                <a:alpha val="43137"/>
              </a:srgbClr>
            </a:outerShdw>
          </a:effectLst>
          <a:latin typeface="+mn-lt"/>
          <a:ea typeface="+mn-ea"/>
          <a:cs typeface="+mn-cs"/>
        </a:defRPr>
      </a:lvl5pPr>
      <a:lvl6pPr marL="2514600" indent="-228600" algn="l" rtl="0" eaLnBrk="1" latinLnBrk="0" hangingPunct="1">
        <a:spcBef>
          <a:spcPct val="20000"/>
        </a:spcBef>
        <a:buFont typeface="Arial"/>
        <a:buChar char="•"/>
        <a:defRPr lang="es-ES"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lang="es-ES"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lang="es-ES"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lang="es-ES" sz="2000" kern="1200">
          <a:solidFill>
            <a:schemeClr val="tx1"/>
          </a:solidFill>
          <a:latin typeface="+mn-lt"/>
          <a:ea typeface="+mn-ea"/>
          <a:cs typeface="+mn-cs"/>
        </a:defRPr>
      </a:lvl9pPr>
    </p:bodyStyle>
    <p:otherStyle>
      <a:lvl1pPr marL="0" algn="l" rtl="0" eaLnBrk="1" latinLnBrk="0" hangingPunct="1">
        <a:defRPr lang="es-ES" kern="1200">
          <a:solidFill>
            <a:schemeClr val="tx1"/>
          </a:solidFill>
          <a:latin typeface="+mn-lt"/>
          <a:ea typeface="+mn-ea"/>
          <a:cs typeface="+mn-cs"/>
        </a:defRPr>
      </a:lvl1pPr>
      <a:lvl2pPr marL="457200" algn="l" rtl="0" eaLnBrk="1" hangingPunct="1">
        <a:defRPr lang="es-ES" kern="1200">
          <a:solidFill>
            <a:schemeClr val="tx1"/>
          </a:solidFill>
          <a:latin typeface="+mn-lt"/>
          <a:ea typeface="+mn-ea"/>
          <a:cs typeface="+mn-cs"/>
        </a:defRPr>
      </a:lvl2pPr>
      <a:lvl3pPr marL="914400" algn="l" rtl="0" eaLnBrk="1" hangingPunct="1">
        <a:defRPr lang="es-ES" kern="1200">
          <a:solidFill>
            <a:schemeClr val="tx1"/>
          </a:solidFill>
          <a:latin typeface="+mn-lt"/>
          <a:ea typeface="+mn-ea"/>
          <a:cs typeface="+mn-cs"/>
        </a:defRPr>
      </a:lvl3pPr>
      <a:lvl4pPr marL="1371600" algn="l" rtl="0" eaLnBrk="1" hangingPunct="1">
        <a:defRPr lang="es-ES" kern="1200">
          <a:solidFill>
            <a:schemeClr val="tx1"/>
          </a:solidFill>
          <a:latin typeface="+mn-lt"/>
          <a:ea typeface="+mn-ea"/>
          <a:cs typeface="+mn-cs"/>
        </a:defRPr>
      </a:lvl4pPr>
      <a:lvl5pPr marL="1828800" algn="l" rtl="0" eaLnBrk="1" hangingPunct="1">
        <a:defRPr lang="es-ES" kern="1200">
          <a:solidFill>
            <a:schemeClr val="tx1"/>
          </a:solidFill>
          <a:latin typeface="+mn-lt"/>
          <a:ea typeface="+mn-ea"/>
          <a:cs typeface="+mn-cs"/>
        </a:defRPr>
      </a:lvl5pPr>
      <a:lvl6pPr marL="2286000" algn="l" rtl="0" eaLnBrk="1" hangingPunct="1">
        <a:defRPr lang="es-ES" kern="1200">
          <a:solidFill>
            <a:schemeClr val="tx1"/>
          </a:solidFill>
          <a:latin typeface="+mn-lt"/>
          <a:ea typeface="+mn-ea"/>
          <a:cs typeface="+mn-cs"/>
        </a:defRPr>
      </a:lvl6pPr>
      <a:lvl7pPr marL="2743200" algn="l" rtl="0" eaLnBrk="1" hangingPunct="1">
        <a:defRPr lang="es-ES" kern="1200">
          <a:solidFill>
            <a:schemeClr val="tx1"/>
          </a:solidFill>
          <a:latin typeface="+mn-lt"/>
          <a:ea typeface="+mn-ea"/>
          <a:cs typeface="+mn-cs"/>
        </a:defRPr>
      </a:lvl7pPr>
      <a:lvl8pPr marL="3200400" algn="l" rtl="0" eaLnBrk="1" hangingPunct="1">
        <a:defRPr lang="es-ES" kern="1200">
          <a:solidFill>
            <a:schemeClr val="tx1"/>
          </a:solidFill>
          <a:latin typeface="+mn-lt"/>
          <a:ea typeface="+mn-ea"/>
          <a:cs typeface="+mn-cs"/>
        </a:defRPr>
      </a:lvl8pPr>
      <a:lvl9pPr marL="3657600" algn="l" rtl="0" eaLnBrk="1" hangingPunct="1">
        <a:defRPr lang="es-ES"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611560" y="2780928"/>
            <a:ext cx="7920880" cy="1062608"/>
          </a:xfrm>
        </p:spPr>
        <p:txBody>
          <a:bodyPr/>
          <a:lstStyle/>
          <a:p>
            <a:r>
              <a:rPr lang="es-ES" sz="5400" dirty="0" smtClean="0">
                <a:solidFill>
                  <a:prstClr val="white"/>
                </a:solidFill>
                <a:effectLst>
                  <a:outerShdw blurRad="50800" dist="50800" dir="2700000" algn="tl" rotWithShape="0">
                    <a:srgbClr val="000000">
                      <a:alpha val="43137"/>
                    </a:srgbClr>
                  </a:outerShdw>
                </a:effectLst>
                <a:latin typeface="Bookman Old Style"/>
                <a:ea typeface="+mj-ea"/>
                <a:cs typeface="+mj-cs"/>
              </a:rPr>
              <a:t>¿QUE </a:t>
            </a:r>
            <a:r>
              <a:rPr lang="es-ES" sz="5400" dirty="0">
                <a:solidFill>
                  <a:prstClr val="white"/>
                </a:solidFill>
                <a:effectLst>
                  <a:outerShdw blurRad="50800" dist="50800" dir="2700000" algn="tl" rotWithShape="0">
                    <a:srgbClr val="000000">
                      <a:alpha val="43137"/>
                    </a:srgbClr>
                  </a:outerShdw>
                </a:effectLst>
                <a:latin typeface="Bookman Old Style"/>
                <a:ea typeface="+mj-ea"/>
                <a:cs typeface="+mj-cs"/>
              </a:rPr>
              <a:t>ES LA FISICA?</a:t>
            </a:r>
            <a:endParaRPr lang="es-CL" dirty="0"/>
          </a:p>
        </p:txBody>
      </p:sp>
      <p:sp>
        <p:nvSpPr>
          <p:cNvPr id="4" name="2 Subtítulo"/>
          <p:cNvSpPr txBox="1">
            <a:spLocks/>
          </p:cNvSpPr>
          <p:nvPr/>
        </p:nvSpPr>
        <p:spPr bwMode="auto">
          <a:xfrm>
            <a:off x="4429125" y="4748213"/>
            <a:ext cx="4714875" cy="1752600"/>
          </a:xfrm>
          <a:prstGeom prst="rect">
            <a:avLst/>
          </a:prstGeom>
        </p:spPr>
        <p:txBody>
          <a:bodyPr vert="horz" wrap="square" lIns="91440" tIns="45720" rIns="91440" bIns="45720" numCol="1" rtlCol="0" anchor="b" anchorCtr="0" compatLnSpc="1">
            <a:prstTxWarp prst="textNoShape">
              <a:avLst/>
            </a:prstTxWarp>
            <a:normAutofit/>
          </a:bodyPr>
          <a:lstStyle>
            <a:lvl1pPr marL="0" indent="0" algn="ctr" rtl="0" eaLnBrk="1" fontAlgn="base" latinLnBrk="0" hangingPunct="1">
              <a:spcBef>
                <a:spcPct val="20000"/>
              </a:spcBef>
              <a:spcAft>
                <a:spcPts val="400"/>
              </a:spcAft>
              <a:buFont typeface="Arial" pitchFamily="34" charset="0"/>
              <a:buNone/>
              <a:defRPr lang="es-ES" sz="2800" kern="1200">
                <a:solidFill>
                  <a:schemeClr val="bg2"/>
                </a:solidFill>
                <a:effectLst/>
                <a:latin typeface="+mn-lt"/>
                <a:ea typeface="+mn-ea"/>
                <a:cs typeface="+mn-cs"/>
              </a:defRPr>
            </a:lvl1pPr>
            <a:lvl2pPr marL="457200" indent="0" algn="ctr" rtl="0" eaLnBrk="1" fontAlgn="base" hangingPunct="1">
              <a:spcBef>
                <a:spcPct val="20000"/>
              </a:spcBef>
              <a:spcAft>
                <a:spcPct val="0"/>
              </a:spcAft>
              <a:buFont typeface="Arial" pitchFamily="34" charset="0"/>
              <a:buNone/>
              <a:defRPr lang="es-ES" sz="2400" kern="1200">
                <a:solidFill>
                  <a:schemeClr val="tx1">
                    <a:tint val="75000"/>
                  </a:schemeClr>
                </a:solidFill>
                <a:effectLst>
                  <a:outerShdw blurRad="50800" dist="50800" dir="2700000" algn="tl" rotWithShape="0">
                    <a:srgbClr val="000000">
                      <a:alpha val="43137"/>
                    </a:srgbClr>
                  </a:outerShdw>
                </a:effectLst>
                <a:latin typeface="+mn-lt"/>
                <a:ea typeface="+mn-ea"/>
                <a:cs typeface="+mn-cs"/>
              </a:defRPr>
            </a:lvl2pPr>
            <a:lvl3pPr marL="914400" indent="0" algn="ctr" rtl="0" eaLnBrk="1" fontAlgn="base" hangingPunct="1">
              <a:spcBef>
                <a:spcPct val="20000"/>
              </a:spcBef>
              <a:spcAft>
                <a:spcPct val="0"/>
              </a:spcAft>
              <a:buFont typeface="Arial" pitchFamily="34" charset="0"/>
              <a:buNone/>
              <a:defRPr lang="es-ES" sz="2000" kern="1200">
                <a:solidFill>
                  <a:schemeClr val="tx1">
                    <a:tint val="75000"/>
                  </a:schemeClr>
                </a:solidFill>
                <a:effectLst>
                  <a:outerShdw blurRad="50800" dist="50800" dir="2700000" algn="tl" rotWithShape="0">
                    <a:srgbClr val="000000">
                      <a:alpha val="43137"/>
                    </a:srgbClr>
                  </a:outerShdw>
                </a:effectLst>
                <a:latin typeface="+mn-lt"/>
                <a:ea typeface="+mn-ea"/>
                <a:cs typeface="+mn-cs"/>
              </a:defRPr>
            </a:lvl3pPr>
            <a:lvl4pPr marL="1371600" indent="0" algn="ctr" rtl="0" eaLnBrk="1" fontAlgn="base" hangingPunct="1">
              <a:spcBef>
                <a:spcPct val="20000"/>
              </a:spcBef>
              <a:spcAft>
                <a:spcPct val="0"/>
              </a:spcAft>
              <a:buFont typeface="Arial" pitchFamily="34" charset="0"/>
              <a:buNone/>
              <a:defRPr lang="es-ES" sz="2000" kern="1200">
                <a:solidFill>
                  <a:schemeClr val="tx1">
                    <a:tint val="75000"/>
                  </a:schemeClr>
                </a:solidFill>
                <a:effectLst>
                  <a:outerShdw blurRad="50800" dist="50800" dir="2700000" algn="tl" rotWithShape="0">
                    <a:srgbClr val="000000">
                      <a:alpha val="43137"/>
                    </a:srgbClr>
                  </a:outerShdw>
                </a:effectLst>
                <a:latin typeface="+mn-lt"/>
                <a:ea typeface="+mn-ea"/>
                <a:cs typeface="+mn-cs"/>
              </a:defRPr>
            </a:lvl4pPr>
            <a:lvl5pPr marL="1828800" indent="0" algn="ctr" rtl="0" eaLnBrk="1" fontAlgn="base" hangingPunct="1">
              <a:spcBef>
                <a:spcPct val="20000"/>
              </a:spcBef>
              <a:spcAft>
                <a:spcPct val="0"/>
              </a:spcAft>
              <a:buFont typeface="Arial" pitchFamily="34" charset="0"/>
              <a:buNone/>
              <a:defRPr lang="es-ES" sz="2000" kern="1200">
                <a:solidFill>
                  <a:schemeClr val="tx1">
                    <a:tint val="75000"/>
                  </a:schemeClr>
                </a:solidFill>
                <a:effectLst>
                  <a:outerShdw blurRad="50800" dist="50800" dir="2700000" algn="tl" rotWithShape="0">
                    <a:srgbClr val="000000">
                      <a:alpha val="43137"/>
                    </a:srgbClr>
                  </a:outerShdw>
                </a:effectLst>
                <a:latin typeface="+mn-lt"/>
                <a:ea typeface="+mn-ea"/>
                <a:cs typeface="+mn-cs"/>
              </a:defRPr>
            </a:lvl5pPr>
            <a:lvl6pPr marL="2286000" indent="0" algn="ctr" rtl="0" eaLnBrk="1" latinLnBrk="0" hangingPunct="1">
              <a:spcBef>
                <a:spcPct val="20000"/>
              </a:spcBef>
              <a:buFont typeface="Arial"/>
              <a:buNone/>
              <a:defRPr lang="es-ES" sz="2000" kern="1200">
                <a:solidFill>
                  <a:schemeClr val="tx1">
                    <a:tint val="75000"/>
                  </a:schemeClr>
                </a:solidFill>
                <a:latin typeface="+mn-lt"/>
                <a:ea typeface="+mn-ea"/>
                <a:cs typeface="+mn-cs"/>
              </a:defRPr>
            </a:lvl6pPr>
            <a:lvl7pPr marL="2743200" indent="0" algn="ctr" rtl="0" eaLnBrk="1" latinLnBrk="0" hangingPunct="1">
              <a:spcBef>
                <a:spcPct val="20000"/>
              </a:spcBef>
              <a:buFont typeface="Arial"/>
              <a:buNone/>
              <a:defRPr lang="es-ES" sz="2000" kern="1200">
                <a:solidFill>
                  <a:schemeClr val="tx1">
                    <a:tint val="75000"/>
                  </a:schemeClr>
                </a:solidFill>
                <a:latin typeface="+mn-lt"/>
                <a:ea typeface="+mn-ea"/>
                <a:cs typeface="+mn-cs"/>
              </a:defRPr>
            </a:lvl7pPr>
            <a:lvl8pPr marL="3200400" indent="0" algn="ctr" rtl="0" eaLnBrk="1" latinLnBrk="0" hangingPunct="1">
              <a:spcBef>
                <a:spcPct val="20000"/>
              </a:spcBef>
              <a:buFont typeface="Arial"/>
              <a:buNone/>
              <a:defRPr lang="es-ES" sz="2000" kern="1200">
                <a:solidFill>
                  <a:schemeClr val="tx1">
                    <a:tint val="75000"/>
                  </a:schemeClr>
                </a:solidFill>
                <a:latin typeface="+mn-lt"/>
                <a:ea typeface="+mn-ea"/>
                <a:cs typeface="+mn-cs"/>
              </a:defRPr>
            </a:lvl8pPr>
            <a:lvl9pPr marL="3657600" indent="0" algn="ctr" rtl="0" eaLnBrk="1" latinLnBrk="0" hangingPunct="1">
              <a:spcBef>
                <a:spcPct val="20000"/>
              </a:spcBef>
              <a:buFont typeface="Arial"/>
              <a:buNone/>
              <a:defRPr lang="es-ES" sz="2000" kern="1200">
                <a:solidFill>
                  <a:schemeClr val="tx1">
                    <a:tint val="75000"/>
                  </a:schemeClr>
                </a:solidFill>
                <a:latin typeface="+mn-lt"/>
                <a:ea typeface="+mn-ea"/>
                <a:cs typeface="+mn-cs"/>
              </a:defRPr>
            </a:lvl9pPr>
          </a:lstStyle>
          <a:p>
            <a:r>
              <a:rPr lang="es-CL" smtClean="0"/>
              <a:t>Profesor: Francisco Soto P.</a:t>
            </a:r>
            <a:endParaRPr lang="es-CL" dirty="0" smtClean="0"/>
          </a:p>
        </p:txBody>
      </p:sp>
    </p:spTree>
    <p:extLst>
      <p:ext uri="{BB962C8B-B14F-4D97-AF65-F5344CB8AC3E}">
        <p14:creationId xmlns:p14="http://schemas.microsoft.com/office/powerpoint/2010/main" val="257902744"/>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1600200"/>
            <a:ext cx="9144000" cy="5257800"/>
          </a:xfrm>
        </p:spPr>
        <p:txBody>
          <a:bodyPr>
            <a:normAutofit fontScale="92500" lnSpcReduction="10000"/>
          </a:bodyPr>
          <a:lstStyle/>
          <a:p>
            <a:r>
              <a:rPr lang="es-CL" dirty="0">
                <a:effectLst/>
              </a:rPr>
              <a:t>Hoy en día, ambas áreas de estudio, coexisten en nuestra realidad y dependiendo de las características del sistema, este último va a ser estudiado desde un área determinada o de la otra. Por ejemplo:</a:t>
            </a:r>
            <a:br>
              <a:rPr lang="es-CL" dirty="0">
                <a:effectLst/>
              </a:rPr>
            </a:br>
            <a:r>
              <a:rPr lang="es-CL" dirty="0">
                <a:effectLst/>
              </a:rPr>
              <a:t/>
            </a:r>
            <a:br>
              <a:rPr lang="es-CL" dirty="0">
                <a:effectLst/>
              </a:rPr>
            </a:br>
            <a:r>
              <a:rPr lang="es-CL" dirty="0">
                <a:effectLst/>
              </a:rPr>
              <a:t>En la mayoría de los sistemas materiales (salvo el átomo) y siempre que la velocidad de su movimiento no sea muy alta, los principios de la Física clásica describen con gran precisión el mundo físico y han sido y siguen siendo la base de multitud de técnicas que han dado lugar al desarrollo tecnológico que vivimos. Pero si el sistema de estudio es microscópico, el área de estudio es de la física moderna.</a:t>
            </a:r>
            <a:br>
              <a:rPr lang="es-CL" dirty="0">
                <a:effectLst/>
              </a:rPr>
            </a:br>
            <a:endParaRPr lang="es-CL" dirty="0"/>
          </a:p>
        </p:txBody>
      </p:sp>
      <p:sp>
        <p:nvSpPr>
          <p:cNvPr id="3" name="2 Título"/>
          <p:cNvSpPr>
            <a:spLocks noGrp="1"/>
          </p:cNvSpPr>
          <p:nvPr>
            <p:ph type="title"/>
          </p:nvPr>
        </p:nvSpPr>
        <p:spPr/>
        <p:txBody>
          <a:bodyPr>
            <a:normAutofit fontScale="90000"/>
          </a:bodyPr>
          <a:lstStyle/>
          <a:p>
            <a:r>
              <a:rPr lang="es-CL" b="1" i="1" u="sng" dirty="0" smtClean="0"/>
              <a:t>Todo depende de como se vea…</a:t>
            </a:r>
            <a:endParaRPr lang="es-CL" b="1" i="1" u="sng" dirty="0"/>
          </a:p>
        </p:txBody>
      </p:sp>
    </p:spTree>
    <p:extLst>
      <p:ext uri="{BB962C8B-B14F-4D97-AF65-F5344CB8AC3E}">
        <p14:creationId xmlns:p14="http://schemas.microsoft.com/office/powerpoint/2010/main" val="500277547"/>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CL" b="1" dirty="0">
                <a:effectLst/>
              </a:rPr>
              <a:t>La palabra Física</a:t>
            </a:r>
            <a:r>
              <a:rPr lang="es-CL" dirty="0">
                <a:effectLst/>
              </a:rPr>
              <a:t> proviene de la palabra griega physis («naturaleza»), y este conocimiento recolectado, en un principio recibió el nombre de Filosofía Natural, ya que estudiaba todos los fenómenos que se producían en la Naturaleza. </a:t>
            </a:r>
            <a:endParaRPr lang="es-CL" dirty="0"/>
          </a:p>
        </p:txBody>
      </p:sp>
      <p:sp>
        <p:nvSpPr>
          <p:cNvPr id="3" name="2 Título"/>
          <p:cNvSpPr>
            <a:spLocks noGrp="1"/>
          </p:cNvSpPr>
          <p:nvPr>
            <p:ph type="title"/>
          </p:nvPr>
        </p:nvSpPr>
        <p:spPr/>
        <p:txBody>
          <a:bodyPr/>
          <a:lstStyle/>
          <a:p>
            <a:r>
              <a:rPr lang="es-CL" b="1" u="sng" dirty="0">
                <a:effectLst/>
              </a:rPr>
              <a:t>¿QUE ES LA FISICA?</a:t>
            </a:r>
            <a:endParaRPr lang="es-CL" dirty="0"/>
          </a:p>
        </p:txBody>
      </p:sp>
    </p:spTree>
    <p:extLst>
      <p:ext uri="{BB962C8B-B14F-4D97-AF65-F5344CB8AC3E}">
        <p14:creationId xmlns:p14="http://schemas.microsoft.com/office/powerpoint/2010/main" val="2926181223"/>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CL" b="1" dirty="0">
                <a:effectLst/>
              </a:rPr>
              <a:t>A partir de la filosofía natural</a:t>
            </a:r>
            <a:r>
              <a:rPr lang="es-CL" dirty="0">
                <a:effectLst/>
              </a:rPr>
              <a:t> como tronco inicial del conocimiento y debido a la acumulación de conocimientos a lo largo de los años se produjo una separación y posterior </a:t>
            </a:r>
            <a:r>
              <a:rPr lang="es-CL" dirty="0" err="1">
                <a:effectLst/>
              </a:rPr>
              <a:t>preagrupación</a:t>
            </a:r>
            <a:r>
              <a:rPr lang="es-CL" dirty="0">
                <a:effectLst/>
              </a:rPr>
              <a:t> entorno a algunos aspectos parciales, que posteriormente formaron cuerpos de conocimientos bien definidos y estructurados, tales como la Química, la Biología, la Geología, la Botánica, etc.</a:t>
            </a:r>
            <a:endParaRPr lang="es-CL" dirty="0"/>
          </a:p>
        </p:txBody>
      </p:sp>
      <p:sp>
        <p:nvSpPr>
          <p:cNvPr id="3" name="2 Título"/>
          <p:cNvSpPr>
            <a:spLocks noGrp="1"/>
          </p:cNvSpPr>
          <p:nvPr>
            <p:ph type="title"/>
          </p:nvPr>
        </p:nvSpPr>
        <p:spPr/>
        <p:txBody>
          <a:bodyPr/>
          <a:lstStyle/>
          <a:p>
            <a:r>
              <a:rPr lang="es-CL" b="1" u="sng" dirty="0">
                <a:effectLst/>
              </a:rPr>
              <a:t>¿QUE ES LA FISICA?</a:t>
            </a:r>
            <a:endParaRPr lang="es-CL" dirty="0"/>
          </a:p>
        </p:txBody>
      </p:sp>
    </p:spTree>
    <p:extLst>
      <p:ext uri="{BB962C8B-B14F-4D97-AF65-F5344CB8AC3E}">
        <p14:creationId xmlns:p14="http://schemas.microsoft.com/office/powerpoint/2010/main" val="67089106"/>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CL" b="1" dirty="0">
                <a:effectLst/>
              </a:rPr>
              <a:t>La Física es</a:t>
            </a:r>
            <a:r>
              <a:rPr lang="es-CL" dirty="0">
                <a:effectLst/>
              </a:rPr>
              <a:t> </a:t>
            </a:r>
            <a:r>
              <a:rPr lang="es-CL" b="1" dirty="0">
                <a:effectLst/>
              </a:rPr>
              <a:t>la más general y fundamental de las ciencias de la Naturaleza,</a:t>
            </a:r>
            <a:r>
              <a:rPr lang="es-CL" dirty="0">
                <a:effectLst/>
              </a:rPr>
              <a:t> pues su campo de estudio es llegar al conocimiento de las leyes básicas del Universo, desde lo muy pequeño (partículas atómicas) hasta lo muy grande (galaxias).</a:t>
            </a:r>
            <a:endParaRPr lang="es-CL" dirty="0"/>
          </a:p>
        </p:txBody>
      </p:sp>
      <p:sp>
        <p:nvSpPr>
          <p:cNvPr id="3" name="2 Título"/>
          <p:cNvSpPr>
            <a:spLocks noGrp="1"/>
          </p:cNvSpPr>
          <p:nvPr>
            <p:ph type="title"/>
          </p:nvPr>
        </p:nvSpPr>
        <p:spPr/>
        <p:txBody>
          <a:bodyPr/>
          <a:lstStyle/>
          <a:p>
            <a:r>
              <a:rPr lang="es-CL" b="1" u="sng" dirty="0">
                <a:effectLst/>
              </a:rPr>
              <a:t>¿QUE ES LA FISICA?</a:t>
            </a:r>
            <a:endParaRPr lang="es-CL" dirty="0"/>
          </a:p>
        </p:txBody>
      </p:sp>
    </p:spTree>
    <p:extLst>
      <p:ext uri="{BB962C8B-B14F-4D97-AF65-F5344CB8AC3E}">
        <p14:creationId xmlns:p14="http://schemas.microsoft.com/office/powerpoint/2010/main" val="674597203"/>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CL" dirty="0">
                <a:effectLst/>
              </a:rPr>
              <a:t>La </a:t>
            </a:r>
            <a:r>
              <a:rPr lang="es-CL" b="1" dirty="0">
                <a:effectLst/>
              </a:rPr>
              <a:t>Física se define como</a:t>
            </a:r>
            <a:r>
              <a:rPr lang="es-CL" dirty="0">
                <a:effectLst/>
              </a:rPr>
              <a:t> la </a:t>
            </a:r>
            <a:r>
              <a:rPr lang="es-CL" b="1" dirty="0">
                <a:effectLst/>
              </a:rPr>
              <a:t>ciencia que estudia la Naturaleza y sus fenómenos</a:t>
            </a:r>
            <a:r>
              <a:rPr lang="es-CL" dirty="0">
                <a:effectLst/>
              </a:rPr>
              <a:t>, buscando no sólo su descripción, sino también su interpretación, dando forma matemática a las leyes que rigen dichos fenómenos.</a:t>
            </a:r>
            <a:endParaRPr lang="es-CL" dirty="0"/>
          </a:p>
        </p:txBody>
      </p:sp>
      <p:sp>
        <p:nvSpPr>
          <p:cNvPr id="3" name="2 Título"/>
          <p:cNvSpPr>
            <a:spLocks noGrp="1"/>
          </p:cNvSpPr>
          <p:nvPr>
            <p:ph type="title"/>
          </p:nvPr>
        </p:nvSpPr>
        <p:spPr/>
        <p:txBody>
          <a:bodyPr/>
          <a:lstStyle/>
          <a:p>
            <a:r>
              <a:rPr lang="es-CL" b="1" u="sng" dirty="0">
                <a:effectLst/>
              </a:rPr>
              <a:t>¿QUE ES LA FISICA?</a:t>
            </a:r>
            <a:endParaRPr lang="es-CL" dirty="0"/>
          </a:p>
        </p:txBody>
      </p:sp>
    </p:spTree>
    <p:extLst>
      <p:ext uri="{BB962C8B-B14F-4D97-AF65-F5344CB8AC3E}">
        <p14:creationId xmlns:p14="http://schemas.microsoft.com/office/powerpoint/2010/main" val="67089106"/>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1600200"/>
            <a:ext cx="9144000" cy="5257800"/>
          </a:xfrm>
        </p:spPr>
        <p:txBody>
          <a:bodyPr>
            <a:normAutofit lnSpcReduction="10000"/>
          </a:bodyPr>
          <a:lstStyle/>
          <a:p>
            <a:r>
              <a:rPr lang="es-CL" b="1" dirty="0">
                <a:effectLst/>
              </a:rPr>
              <a:t>a) La física Clásica:</a:t>
            </a:r>
            <a:r>
              <a:rPr lang="es-CL" dirty="0">
                <a:effectLst/>
              </a:rPr>
              <a:t> Es la parte de la Física cuya estructura y, conocimientos fueron adquiridos</a:t>
            </a:r>
            <a:br>
              <a:rPr lang="es-CL" dirty="0">
                <a:effectLst/>
              </a:rPr>
            </a:br>
            <a:r>
              <a:rPr lang="es-CL" dirty="0">
                <a:effectLst/>
              </a:rPr>
              <a:t>antes del siglo XX, e incluye las siguientes ramas:</a:t>
            </a:r>
            <a:br>
              <a:rPr lang="es-CL" dirty="0">
                <a:effectLst/>
              </a:rPr>
            </a:br>
            <a:r>
              <a:rPr lang="es-CL" dirty="0">
                <a:effectLst/>
              </a:rPr>
              <a:t/>
            </a:r>
            <a:br>
              <a:rPr lang="es-CL" dirty="0">
                <a:effectLst/>
              </a:rPr>
            </a:br>
            <a:r>
              <a:rPr lang="es-CL" b="1" dirty="0">
                <a:effectLst/>
              </a:rPr>
              <a:t>Mecánica:</a:t>
            </a:r>
            <a:r>
              <a:rPr lang="es-CL" dirty="0">
                <a:effectLst/>
              </a:rPr>
              <a:t> Estudio del movimiento de los cuerpos y sus causas.</a:t>
            </a:r>
            <a:br>
              <a:rPr lang="es-CL" dirty="0">
                <a:effectLst/>
              </a:rPr>
            </a:br>
            <a:r>
              <a:rPr lang="es-CL" b="1" dirty="0">
                <a:effectLst/>
              </a:rPr>
              <a:t>Termología:</a:t>
            </a:r>
            <a:r>
              <a:rPr lang="es-CL" dirty="0">
                <a:effectLst/>
              </a:rPr>
              <a:t> Estudio del calor, sus causas y sus efectos.</a:t>
            </a:r>
            <a:br>
              <a:rPr lang="es-CL" dirty="0">
                <a:effectLst/>
              </a:rPr>
            </a:br>
            <a:r>
              <a:rPr lang="es-CL" b="1" dirty="0">
                <a:effectLst/>
              </a:rPr>
              <a:t>Óptica:</a:t>
            </a:r>
            <a:r>
              <a:rPr lang="es-CL" dirty="0">
                <a:effectLst/>
              </a:rPr>
              <a:t> Estudio de la luz y sus fenómenos.</a:t>
            </a:r>
            <a:br>
              <a:rPr lang="es-CL" dirty="0">
                <a:effectLst/>
              </a:rPr>
            </a:br>
            <a:r>
              <a:rPr lang="es-CL" b="1" dirty="0">
                <a:effectLst/>
              </a:rPr>
              <a:t>Electromagnetismo:</a:t>
            </a:r>
            <a:r>
              <a:rPr lang="es-CL" dirty="0">
                <a:effectLst/>
              </a:rPr>
              <a:t> Estudio de la electricidad y el magnetismo.</a:t>
            </a:r>
            <a:br>
              <a:rPr lang="es-CL" dirty="0">
                <a:effectLst/>
              </a:rPr>
            </a:br>
            <a:r>
              <a:rPr lang="es-CL" b="1" dirty="0">
                <a:effectLst/>
              </a:rPr>
              <a:t>Acústica:</a:t>
            </a:r>
            <a:r>
              <a:rPr lang="es-CL" dirty="0">
                <a:effectLst/>
              </a:rPr>
              <a:t> Estudio del sonido.</a:t>
            </a:r>
            <a:br>
              <a:rPr lang="es-CL" dirty="0">
                <a:effectLst/>
              </a:rPr>
            </a:br>
            <a:endParaRPr lang="es-CL" dirty="0"/>
          </a:p>
        </p:txBody>
      </p:sp>
      <p:sp>
        <p:nvSpPr>
          <p:cNvPr id="3" name="2 Título"/>
          <p:cNvSpPr>
            <a:spLocks noGrp="1"/>
          </p:cNvSpPr>
          <p:nvPr>
            <p:ph type="title"/>
          </p:nvPr>
        </p:nvSpPr>
        <p:spPr/>
        <p:txBody>
          <a:bodyPr>
            <a:normAutofit fontScale="90000"/>
          </a:bodyPr>
          <a:lstStyle/>
          <a:p>
            <a:r>
              <a:rPr lang="es-CL" b="1" i="1" u="sng" dirty="0">
                <a:effectLst/>
              </a:rPr>
              <a:t>La Física se divide en dos grandes áreas de estudio.</a:t>
            </a:r>
            <a:endParaRPr lang="es-CL" dirty="0"/>
          </a:p>
        </p:txBody>
      </p:sp>
    </p:spTree>
    <p:extLst>
      <p:ext uri="{BB962C8B-B14F-4D97-AF65-F5344CB8AC3E}">
        <p14:creationId xmlns:p14="http://schemas.microsoft.com/office/powerpoint/2010/main" val="67089106"/>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r>
              <a:rPr lang="es-CL" b="1" i="1" u="sng" dirty="0">
                <a:effectLst/>
              </a:rPr>
              <a:t>La Física se divide en dos grandes áreas de estudio.</a:t>
            </a:r>
            <a:endParaRPr lang="es-CL" dirty="0"/>
          </a:p>
        </p:txBody>
      </p:sp>
      <p:sp>
        <p:nvSpPr>
          <p:cNvPr id="4" name="3 Marcador de contenido"/>
          <p:cNvSpPr>
            <a:spLocks noGrp="1"/>
          </p:cNvSpPr>
          <p:nvPr>
            <p:ph idx="1"/>
          </p:nvPr>
        </p:nvSpPr>
        <p:spPr/>
        <p:txBody>
          <a:bodyPr/>
          <a:lstStyle/>
          <a:p>
            <a:endParaRPr lang="es-CL"/>
          </a:p>
        </p:txBody>
      </p:sp>
      <p:pic>
        <p:nvPicPr>
          <p:cNvPr id="5" name="Picture 2" descr="C:\Users\Pancho\Pictures\choque dobl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555998"/>
            <a:ext cx="8515272" cy="53293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9098891"/>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1600200"/>
            <a:ext cx="9144000" cy="5257800"/>
          </a:xfrm>
        </p:spPr>
        <p:txBody>
          <a:bodyPr>
            <a:normAutofit fontScale="92500" lnSpcReduction="10000"/>
          </a:bodyPr>
          <a:lstStyle/>
          <a:p>
            <a:r>
              <a:rPr lang="es-CL" b="1" dirty="0">
                <a:effectLst/>
              </a:rPr>
              <a:t>b) La física Moderna:</a:t>
            </a:r>
            <a:r>
              <a:rPr lang="es-CL" dirty="0">
                <a:effectLst/>
              </a:rPr>
              <a:t> Es la parte de la Física cuya estructura y, conocimientos fueron adquiridos a</a:t>
            </a:r>
            <a:br>
              <a:rPr lang="es-CL" dirty="0">
                <a:effectLst/>
              </a:rPr>
            </a:br>
            <a:r>
              <a:rPr lang="es-CL" dirty="0">
                <a:effectLst/>
              </a:rPr>
              <a:t>partir del siglo XX, e incluye las siguientes ramas:</a:t>
            </a:r>
            <a:br>
              <a:rPr lang="es-CL" dirty="0">
                <a:effectLst/>
              </a:rPr>
            </a:br>
            <a:r>
              <a:rPr lang="es-CL" dirty="0">
                <a:effectLst/>
              </a:rPr>
              <a:t/>
            </a:r>
            <a:br>
              <a:rPr lang="es-CL" dirty="0">
                <a:effectLst/>
              </a:rPr>
            </a:br>
            <a:r>
              <a:rPr lang="es-CL" b="1" dirty="0">
                <a:effectLst/>
              </a:rPr>
              <a:t>Física relativista:</a:t>
            </a:r>
            <a:r>
              <a:rPr lang="es-CL" dirty="0">
                <a:effectLst/>
              </a:rPr>
              <a:t> se preocupa de estudiar los sistemas que se mueven con rapidez cercanos a la</a:t>
            </a:r>
            <a:br>
              <a:rPr lang="es-CL" dirty="0">
                <a:effectLst/>
              </a:rPr>
            </a:br>
            <a:r>
              <a:rPr lang="es-CL" dirty="0">
                <a:effectLst/>
              </a:rPr>
              <a:t>rapidez de la luz. La física relativista, tiene su mayor exponente, a Albert Einstein, con su teoría</a:t>
            </a:r>
            <a:br>
              <a:rPr lang="es-CL" dirty="0">
                <a:effectLst/>
              </a:rPr>
            </a:br>
            <a:r>
              <a:rPr lang="es-CL" dirty="0">
                <a:effectLst/>
              </a:rPr>
              <a:t>general y restringida de la relatividad.</a:t>
            </a:r>
            <a:br>
              <a:rPr lang="es-CL" dirty="0">
                <a:effectLst/>
              </a:rPr>
            </a:br>
            <a:r>
              <a:rPr lang="es-CL" b="1" dirty="0">
                <a:effectLst/>
              </a:rPr>
              <a:t>Física </a:t>
            </a:r>
            <a:r>
              <a:rPr lang="es-CL" b="1" dirty="0" smtClean="0">
                <a:effectLst/>
              </a:rPr>
              <a:t>Cuántica:</a:t>
            </a:r>
            <a:r>
              <a:rPr lang="es-CL" dirty="0">
                <a:effectLst/>
              </a:rPr>
              <a:t> se preocupa de estudiar los sistemas microscópicos (tales como átomos, </a:t>
            </a:r>
            <a:br>
              <a:rPr lang="es-CL" dirty="0">
                <a:effectLst/>
              </a:rPr>
            </a:br>
            <a:r>
              <a:rPr lang="es-CL" dirty="0">
                <a:effectLst/>
              </a:rPr>
              <a:t>moléculas e iones). La física </a:t>
            </a:r>
            <a:r>
              <a:rPr lang="es-CL" dirty="0" smtClean="0">
                <a:effectLst/>
              </a:rPr>
              <a:t>Cuántica, </a:t>
            </a:r>
            <a:r>
              <a:rPr lang="es-CL" dirty="0">
                <a:effectLst/>
              </a:rPr>
              <a:t>tiene su mayor exponente, a Max Planck, con la teoría de los</a:t>
            </a:r>
            <a:br>
              <a:rPr lang="es-CL" dirty="0">
                <a:effectLst/>
              </a:rPr>
            </a:br>
            <a:r>
              <a:rPr lang="es-CL" dirty="0">
                <a:effectLst/>
              </a:rPr>
              <a:t>cuantos</a:t>
            </a:r>
            <a:r>
              <a:rPr lang="es-CL" dirty="0" smtClean="0">
                <a:effectLst/>
              </a:rPr>
              <a:t>.</a:t>
            </a:r>
            <a:endParaRPr lang="es-CL" dirty="0"/>
          </a:p>
        </p:txBody>
      </p:sp>
      <p:sp>
        <p:nvSpPr>
          <p:cNvPr id="3" name="2 Título"/>
          <p:cNvSpPr>
            <a:spLocks noGrp="1"/>
          </p:cNvSpPr>
          <p:nvPr>
            <p:ph type="title"/>
          </p:nvPr>
        </p:nvSpPr>
        <p:spPr/>
        <p:txBody>
          <a:bodyPr>
            <a:normAutofit fontScale="90000"/>
          </a:bodyPr>
          <a:lstStyle/>
          <a:p>
            <a:r>
              <a:rPr lang="es-CL" b="1" i="1" u="sng" dirty="0">
                <a:effectLst/>
              </a:rPr>
              <a:t>La Física se divide en dos grandes áreas de estudio.</a:t>
            </a:r>
            <a:endParaRPr lang="es-CL" dirty="0"/>
          </a:p>
        </p:txBody>
      </p:sp>
    </p:spTree>
    <p:extLst>
      <p:ext uri="{BB962C8B-B14F-4D97-AF65-F5344CB8AC3E}">
        <p14:creationId xmlns:p14="http://schemas.microsoft.com/office/powerpoint/2010/main" val="660286831"/>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r>
              <a:rPr lang="es-CL" b="1" i="1" u="sng" dirty="0">
                <a:effectLst/>
              </a:rPr>
              <a:t>La Física se divide en dos grandes áreas de estudio.</a:t>
            </a:r>
            <a:endParaRPr lang="es-CL" dirty="0"/>
          </a:p>
        </p:txBody>
      </p:sp>
      <p:sp>
        <p:nvSpPr>
          <p:cNvPr id="4" name="3 Marcador de contenido"/>
          <p:cNvSpPr>
            <a:spLocks noGrp="1"/>
          </p:cNvSpPr>
          <p:nvPr>
            <p:ph idx="1"/>
          </p:nvPr>
        </p:nvSpPr>
        <p:spPr/>
        <p:txBody>
          <a:bodyPr/>
          <a:lstStyle/>
          <a:p>
            <a:endParaRPr lang="es-CL"/>
          </a:p>
        </p:txBody>
      </p:sp>
      <p:pic>
        <p:nvPicPr>
          <p:cNvPr id="2050" name="Picture 2" descr="C:\Users\Pancho\Pictures\hul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556792"/>
            <a:ext cx="8525748" cy="53285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7355296"/>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ma2">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School Presentation">
      <a:majorFont>
        <a:latin typeface="Bookman Old Style"/>
        <a:ea typeface=""/>
        <a:cs typeface=""/>
      </a:majorFont>
      <a:minorFont>
        <a:latin typeface="Segoe Condense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Tema2</Template>
  <TotalTime>44</TotalTime>
  <Words>151</Words>
  <Application>Microsoft Office PowerPoint</Application>
  <PresentationFormat>Presentación en pantalla (4:3)</PresentationFormat>
  <Paragraphs>18</Paragraphs>
  <Slides>10</Slides>
  <Notes>0</Notes>
  <HiddenSlides>0</HiddenSlides>
  <MMClips>0</MMClips>
  <ScaleCrop>false</ScaleCrop>
  <HeadingPairs>
    <vt:vector size="4" baseType="variant">
      <vt:variant>
        <vt:lpstr>Tema</vt:lpstr>
      </vt:variant>
      <vt:variant>
        <vt:i4>1</vt:i4>
      </vt:variant>
      <vt:variant>
        <vt:lpstr>Títulos de diapositiva</vt:lpstr>
      </vt:variant>
      <vt:variant>
        <vt:i4>10</vt:i4>
      </vt:variant>
    </vt:vector>
  </HeadingPairs>
  <TitlesOfParts>
    <vt:vector size="11" baseType="lpstr">
      <vt:lpstr>Tema2</vt:lpstr>
      <vt:lpstr>Presentación de PowerPoint</vt:lpstr>
      <vt:lpstr>¿QUE ES LA FISICA?</vt:lpstr>
      <vt:lpstr>¿QUE ES LA FISICA?</vt:lpstr>
      <vt:lpstr>¿QUE ES LA FISICA?</vt:lpstr>
      <vt:lpstr>¿QUE ES LA FISICA?</vt:lpstr>
      <vt:lpstr>La Física se divide en dos grandes áreas de estudio.</vt:lpstr>
      <vt:lpstr>La Física se divide en dos grandes áreas de estudio.</vt:lpstr>
      <vt:lpstr>La Física se divide en dos grandes áreas de estudio.</vt:lpstr>
      <vt:lpstr>La Física se divide en dos grandes áreas de estudio.</vt:lpstr>
      <vt:lpstr>Todo depende de como se vea…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Pancho</dc:creator>
  <cp:lastModifiedBy>Pancho</cp:lastModifiedBy>
  <cp:revision>4</cp:revision>
  <dcterms:created xsi:type="dcterms:W3CDTF">2013-03-18T20:26:54Z</dcterms:created>
  <dcterms:modified xsi:type="dcterms:W3CDTF">2013-03-18T21:11:32Z</dcterms:modified>
</cp:coreProperties>
</file>